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4"/>
    <p:sldMasterId id="2147483660" r:id="rId5"/>
    <p:sldMasterId id="2147484042" r:id="rId6"/>
  </p:sldMasterIdLst>
  <p:notesMasterIdLst>
    <p:notesMasterId r:id="rId27"/>
  </p:notesMasterIdLst>
  <p:sldIdLst>
    <p:sldId id="2142533965" r:id="rId7"/>
    <p:sldId id="259" r:id="rId8"/>
    <p:sldId id="2142533963" r:id="rId9"/>
    <p:sldId id="257" r:id="rId10"/>
    <p:sldId id="2076138051" r:id="rId11"/>
    <p:sldId id="2142533961" r:id="rId12"/>
    <p:sldId id="2142533962" r:id="rId13"/>
    <p:sldId id="2076138045" r:id="rId14"/>
    <p:sldId id="2142533958" r:id="rId15"/>
    <p:sldId id="2076138044" r:id="rId16"/>
    <p:sldId id="2076138047" r:id="rId17"/>
    <p:sldId id="2142533934" r:id="rId18"/>
    <p:sldId id="2142533964" r:id="rId19"/>
    <p:sldId id="2142533966" r:id="rId20"/>
    <p:sldId id="2142533959" r:id="rId21"/>
    <p:sldId id="2142533957" r:id="rId22"/>
    <p:sldId id="2142533960" r:id="rId23"/>
    <p:sldId id="2142533935" r:id="rId24"/>
    <p:sldId id="2076138052" r:id="rId25"/>
    <p:sldId id="2142533932" r:id="rId26"/>
  </p:sldIdLst>
  <p:sldSz cx="12192000" cy="6858000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493"/>
    <a:srgbClr val="9BC5A4"/>
    <a:srgbClr val="F7DF93"/>
    <a:srgbClr val="C8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DDD6F-F04B-4660-B677-D88FF3925EB6}" v="292" dt="2023-10-24T13:28:29.661"/>
    <p1510:client id="{54FCE071-C424-A26D-8D27-B4CCD7421298}" v="1" dt="2023-10-24T13:15:3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Almhöjd" userId="S::jenny.almhojd@grundskola.goteborg.se::b7d2ee63-a4c9-4117-b6aa-36d53fc9053e" providerId="AD" clId="Web-{C15DCFAF-015C-AACE-80EE-112D2584AAA3}"/>
    <pc:docChg chg="addSld delSld modSld">
      <pc:chgData name="Jenny Almhöjd" userId="S::jenny.almhojd@grundskola.goteborg.se::b7d2ee63-a4c9-4117-b6aa-36d53fc9053e" providerId="AD" clId="Web-{C15DCFAF-015C-AACE-80EE-112D2584AAA3}" dt="2023-10-10T15:27:53.178" v="61"/>
      <pc:docMkLst>
        <pc:docMk/>
      </pc:docMkLst>
      <pc:sldChg chg="modSp">
        <pc:chgData name="Jenny Almhöjd" userId="S::jenny.almhojd@grundskola.goteborg.se::b7d2ee63-a4c9-4117-b6aa-36d53fc9053e" providerId="AD" clId="Web-{C15DCFAF-015C-AACE-80EE-112D2584AAA3}" dt="2023-10-10T15:27:01.913" v="53" actId="20577"/>
        <pc:sldMkLst>
          <pc:docMk/>
          <pc:sldMk cId="3128009508" sldId="2076138034"/>
        </pc:sldMkLst>
        <pc:spChg chg="mod">
          <ac:chgData name="Jenny Almhöjd" userId="S::jenny.almhojd@grundskola.goteborg.se::b7d2ee63-a4c9-4117-b6aa-36d53fc9053e" providerId="AD" clId="Web-{C15DCFAF-015C-AACE-80EE-112D2584AAA3}" dt="2023-10-10T15:27:01.913" v="53" actId="20577"/>
          <ac:spMkLst>
            <pc:docMk/>
            <pc:sldMk cId="3128009508" sldId="2076138034"/>
            <ac:spMk id="3" creationId="{D005DF11-A342-DE0B-2F5D-97B978F6EB9B}"/>
          </ac:spMkLst>
        </pc:spChg>
      </pc:sldChg>
      <pc:sldChg chg="add del">
        <pc:chgData name="Jenny Almhöjd" userId="S::jenny.almhojd@grundskola.goteborg.se::b7d2ee63-a4c9-4117-b6aa-36d53fc9053e" providerId="AD" clId="Web-{C15DCFAF-015C-AACE-80EE-112D2584AAA3}" dt="2023-10-10T15:27:53.178" v="61"/>
        <pc:sldMkLst>
          <pc:docMk/>
          <pc:sldMk cId="2292576081" sldId="2076138037"/>
        </pc:sldMkLst>
      </pc:sldChg>
      <pc:sldChg chg="add del">
        <pc:chgData name="Jenny Almhöjd" userId="S::jenny.almhojd@grundskola.goteborg.se::b7d2ee63-a4c9-4117-b6aa-36d53fc9053e" providerId="AD" clId="Web-{C15DCFAF-015C-AACE-80EE-112D2584AAA3}" dt="2023-10-10T15:27:53.178" v="60"/>
        <pc:sldMkLst>
          <pc:docMk/>
          <pc:sldMk cId="3339699989" sldId="2076138038"/>
        </pc:sldMkLst>
      </pc:sldChg>
      <pc:sldChg chg="add del">
        <pc:chgData name="Jenny Almhöjd" userId="S::jenny.almhojd@grundskola.goteborg.se::b7d2ee63-a4c9-4117-b6aa-36d53fc9053e" providerId="AD" clId="Web-{C15DCFAF-015C-AACE-80EE-112D2584AAA3}" dt="2023-10-10T15:27:53.178" v="59"/>
        <pc:sldMkLst>
          <pc:docMk/>
          <pc:sldMk cId="1336273024" sldId="2076138039"/>
        </pc:sldMkLst>
      </pc:sldChg>
      <pc:sldChg chg="add del">
        <pc:chgData name="Jenny Almhöjd" userId="S::jenny.almhojd@grundskola.goteborg.se::b7d2ee63-a4c9-4117-b6aa-36d53fc9053e" providerId="AD" clId="Web-{C15DCFAF-015C-AACE-80EE-112D2584AAA3}" dt="2023-10-10T15:27:53.178" v="58"/>
        <pc:sldMkLst>
          <pc:docMk/>
          <pc:sldMk cId="2539769462" sldId="2076138040"/>
        </pc:sldMkLst>
      </pc:sldChg>
    </pc:docChg>
  </pc:docChgLst>
  <pc:docChgLst>
    <pc:chgData clId="Web-{E3A21D83-3091-441F-BCBA-AE2F1B6EAFAA}"/>
    <pc:docChg chg="addSld">
      <pc:chgData name="" userId="" providerId="" clId="Web-{E3A21D83-3091-441F-BCBA-AE2F1B6EAFAA}" dt="2023-10-09T11:12:57.681" v="3"/>
      <pc:docMkLst>
        <pc:docMk/>
      </pc:docMkLst>
      <pc:sldChg chg="add">
        <pc:chgData name="" userId="" providerId="" clId="Web-{E3A21D83-3091-441F-BCBA-AE2F1B6EAFAA}" dt="2023-10-09T11:12:56.993" v="0"/>
        <pc:sldMkLst>
          <pc:docMk/>
          <pc:sldMk cId="1149638851" sldId="257"/>
        </pc:sldMkLst>
      </pc:sldChg>
      <pc:sldChg chg="add">
        <pc:chgData name="" userId="" providerId="" clId="Web-{E3A21D83-3091-441F-BCBA-AE2F1B6EAFAA}" dt="2023-10-09T11:12:57.212" v="1"/>
        <pc:sldMkLst>
          <pc:docMk/>
          <pc:sldMk cId="1643692940" sldId="258"/>
        </pc:sldMkLst>
      </pc:sldChg>
      <pc:sldChg chg="add">
        <pc:chgData name="" userId="" providerId="" clId="Web-{E3A21D83-3091-441F-BCBA-AE2F1B6EAFAA}" dt="2023-10-09T11:12:57.446" v="2"/>
        <pc:sldMkLst>
          <pc:docMk/>
          <pc:sldMk cId="1475783481" sldId="259"/>
        </pc:sldMkLst>
      </pc:sldChg>
      <pc:sldChg chg="add">
        <pc:chgData name="" userId="" providerId="" clId="Web-{E3A21D83-3091-441F-BCBA-AE2F1B6EAFAA}" dt="2023-10-09T11:12:57.681" v="3"/>
        <pc:sldMkLst>
          <pc:docMk/>
          <pc:sldMk cId="2766967075" sldId="260"/>
        </pc:sldMkLst>
      </pc:sldChg>
      <pc:sldMasterChg chg="addSldLayout">
        <pc:chgData name="" userId="" providerId="" clId="Web-{E3A21D83-3091-441F-BCBA-AE2F1B6EAFAA}" dt="2023-10-09T11:12:56.993" v="0"/>
        <pc:sldMasterMkLst>
          <pc:docMk/>
          <pc:sldMasterMk cId="3707285536" sldId="2147484605"/>
        </pc:sldMasterMkLst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4081657960" sldId="2147484410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760585001" sldId="2147484530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1440834543" sldId="2147484531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2513897203" sldId="2147484532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1789130152" sldId="2147484533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567229137" sldId="2147484548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778245250" sldId="2147484596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315076329" sldId="2147484597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998777177" sldId="2147484598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269883668" sldId="2147484599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721351370" sldId="2147484600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1110421623" sldId="2147484601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20673591" sldId="2147484602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78686175" sldId="2147484603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2870267265" sldId="2147484604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2880661237" sldId="2147484617"/>
          </pc:sldLayoutMkLst>
        </pc:sldLayoutChg>
        <pc:sldLayoutChg chg="add">
          <pc:chgData name="" userId="" providerId="" clId="Web-{E3A21D83-3091-441F-BCBA-AE2F1B6EAFAA}" dt="2023-10-09T11:12:56.993" v="0"/>
          <pc:sldLayoutMkLst>
            <pc:docMk/>
            <pc:sldMasterMk cId="3707285536" sldId="2147484605"/>
            <pc:sldLayoutMk cId="3582470741" sldId="2147484618"/>
          </pc:sldLayoutMkLst>
        </pc:sldLayoutChg>
      </pc:sldMasterChg>
    </pc:docChg>
  </pc:docChgLst>
  <pc:docChgLst>
    <pc:chgData name="Jenny Almhöjd" userId="S::jenny.almhojd@grundskola.goteborg.se::b7d2ee63-a4c9-4117-b6aa-36d53fc9053e" providerId="AD" clId="Web-{A20A5D12-5BC7-AD92-C6AC-483FF7F8EEF2}"/>
    <pc:docChg chg="delSld modSld sldOrd">
      <pc:chgData name="Jenny Almhöjd" userId="S::jenny.almhojd@grundskola.goteborg.se::b7d2ee63-a4c9-4117-b6aa-36d53fc9053e" providerId="AD" clId="Web-{A20A5D12-5BC7-AD92-C6AC-483FF7F8EEF2}" dt="2023-10-11T09:41:25.468" v="232" actId="1076"/>
      <pc:docMkLst>
        <pc:docMk/>
      </pc:docMkLst>
      <pc:sldChg chg="modSp">
        <pc:chgData name="Jenny Almhöjd" userId="S::jenny.almhojd@grundskola.goteborg.se::b7d2ee63-a4c9-4117-b6aa-36d53fc9053e" providerId="AD" clId="Web-{A20A5D12-5BC7-AD92-C6AC-483FF7F8EEF2}" dt="2023-10-11T08:20:44.664" v="40" actId="20577"/>
        <pc:sldMkLst>
          <pc:docMk/>
          <pc:sldMk cId="1475783481" sldId="259"/>
        </pc:sldMkLst>
        <pc:spChg chg="mod">
          <ac:chgData name="Jenny Almhöjd" userId="S::jenny.almhojd@grundskola.goteborg.se::b7d2ee63-a4c9-4117-b6aa-36d53fc9053e" providerId="AD" clId="Web-{A20A5D12-5BC7-AD92-C6AC-483FF7F8EEF2}" dt="2023-10-11T08:20:44.664" v="40" actId="20577"/>
          <ac:spMkLst>
            <pc:docMk/>
            <pc:sldMk cId="1475783481" sldId="259"/>
            <ac:spMk id="4" creationId="{B1CF66B9-4EF9-B8BB-FBFA-FEA937F86A23}"/>
          </ac:spMkLst>
        </pc:spChg>
      </pc:sldChg>
      <pc:sldChg chg="addSp delSp modSp mod ord delAnim modShow">
        <pc:chgData name="Jenny Almhöjd" userId="S::jenny.almhojd@grundskola.goteborg.se::b7d2ee63-a4c9-4117-b6aa-36d53fc9053e" providerId="AD" clId="Web-{A20A5D12-5BC7-AD92-C6AC-483FF7F8EEF2}" dt="2023-10-11T09:40:17.531" v="220"/>
        <pc:sldMkLst>
          <pc:docMk/>
          <pc:sldMk cId="252117184" sldId="261"/>
        </pc:sldMkLst>
        <pc:spChg chg="mod">
          <ac:chgData name="Jenny Almhöjd" userId="S::jenny.almhojd@grundskola.goteborg.se::b7d2ee63-a4c9-4117-b6aa-36d53fc9053e" providerId="AD" clId="Web-{A20A5D12-5BC7-AD92-C6AC-483FF7F8EEF2}" dt="2023-10-11T09:39:35.125" v="207" actId="20577"/>
          <ac:spMkLst>
            <pc:docMk/>
            <pc:sldMk cId="252117184" sldId="261"/>
            <ac:spMk id="11" creationId="{143EDAFE-7CE7-BE09-BBF6-D9350318D888}"/>
          </ac:spMkLst>
        </pc:spChg>
        <pc:picChg chg="add mod">
          <ac:chgData name="Jenny Almhöjd" userId="S::jenny.almhojd@grundskola.goteborg.se::b7d2ee63-a4c9-4117-b6aa-36d53fc9053e" providerId="AD" clId="Web-{A20A5D12-5BC7-AD92-C6AC-483FF7F8EEF2}" dt="2023-10-11T09:40:02.531" v="217" actId="1076"/>
          <ac:picMkLst>
            <pc:docMk/>
            <pc:sldMk cId="252117184" sldId="261"/>
            <ac:picMk id="2" creationId="{4DC91FA0-4342-D01C-EDAF-065920F26EBF}"/>
          </ac:picMkLst>
        </pc:picChg>
        <pc:picChg chg="mod">
          <ac:chgData name="Jenny Almhöjd" userId="S::jenny.almhojd@grundskola.goteborg.se::b7d2ee63-a4c9-4117-b6aa-36d53fc9053e" providerId="AD" clId="Web-{A20A5D12-5BC7-AD92-C6AC-483FF7F8EEF2}" dt="2023-10-11T09:40:04.578" v="218" actId="1076"/>
          <ac:picMkLst>
            <pc:docMk/>
            <pc:sldMk cId="252117184" sldId="261"/>
            <ac:picMk id="6" creationId="{972B1DEC-10D0-6598-2ABB-3985C3FEFCC7}"/>
          </ac:picMkLst>
        </pc:picChg>
        <pc:picChg chg="del mod">
          <ac:chgData name="Jenny Almhöjd" userId="S::jenny.almhojd@grundskola.goteborg.se::b7d2ee63-a4c9-4117-b6aa-36d53fc9053e" providerId="AD" clId="Web-{A20A5D12-5BC7-AD92-C6AC-483FF7F8EEF2}" dt="2023-10-11T09:39:41.187" v="209"/>
          <ac:picMkLst>
            <pc:docMk/>
            <pc:sldMk cId="252117184" sldId="261"/>
            <ac:picMk id="9" creationId="{68C7FB81-8629-6AF6-EE44-957F0964BCF5}"/>
          </ac:picMkLst>
        </pc:picChg>
      </pc:sldChg>
      <pc:sldChg chg="addSp delSp modSp mod setBg">
        <pc:chgData name="Jenny Almhöjd" userId="S::jenny.almhojd@grundskola.goteborg.se::b7d2ee63-a4c9-4117-b6aa-36d53fc9053e" providerId="AD" clId="Web-{A20A5D12-5BC7-AD92-C6AC-483FF7F8EEF2}" dt="2023-10-11T09:41:25.468" v="232" actId="1076"/>
        <pc:sldMkLst>
          <pc:docMk/>
          <pc:sldMk cId="2223721389" sldId="263"/>
        </pc:sldMkLst>
        <pc:spChg chg="del mod">
          <ac:chgData name="Jenny Almhöjd" userId="S::jenny.almhojd@grundskola.goteborg.se::b7d2ee63-a4c9-4117-b6aa-36d53fc9053e" providerId="AD" clId="Web-{A20A5D12-5BC7-AD92-C6AC-483FF7F8EEF2}" dt="2023-10-11T09:38:52.968" v="172"/>
          <ac:spMkLst>
            <pc:docMk/>
            <pc:sldMk cId="2223721389" sldId="263"/>
            <ac:spMk id="2" creationId="{693770E0-A891-EF7C-08BF-E7A3B2D51835}"/>
          </ac:spMkLst>
        </pc:spChg>
        <pc:spChg chg="del mod">
          <ac:chgData name="Jenny Almhöjd" userId="S::jenny.almhojd@grundskola.goteborg.se::b7d2ee63-a4c9-4117-b6aa-36d53fc9053e" providerId="AD" clId="Web-{A20A5D12-5BC7-AD92-C6AC-483FF7F8EEF2}" dt="2023-10-11T09:38:47.593" v="170"/>
          <ac:spMkLst>
            <pc:docMk/>
            <pc:sldMk cId="2223721389" sldId="263"/>
            <ac:spMk id="3" creationId="{C0CF385C-4DD8-0362-C323-86EAF40C395A}"/>
          </ac:spMkLst>
        </pc:spChg>
        <pc:spChg chg="add del mod">
          <ac:chgData name="Jenny Almhöjd" userId="S::jenny.almhojd@grundskola.goteborg.se::b7d2ee63-a4c9-4117-b6aa-36d53fc9053e" providerId="AD" clId="Web-{A20A5D12-5BC7-AD92-C6AC-483FF7F8EEF2}" dt="2023-10-11T09:38:50.203" v="171"/>
          <ac:spMkLst>
            <pc:docMk/>
            <pc:sldMk cId="2223721389" sldId="263"/>
            <ac:spMk id="6" creationId="{E4273E2C-1A1A-C265-5B08-CA2F34A965D1}"/>
          </ac:spMkLst>
        </pc:spChg>
        <pc:spChg chg="add del mod">
          <ac:chgData name="Jenny Almhöjd" userId="S::jenny.almhojd@grundskola.goteborg.se::b7d2ee63-a4c9-4117-b6aa-36d53fc9053e" providerId="AD" clId="Web-{A20A5D12-5BC7-AD92-C6AC-483FF7F8EEF2}" dt="2023-10-11T09:41:21.656" v="231"/>
          <ac:spMkLst>
            <pc:docMk/>
            <pc:sldMk cId="2223721389" sldId="263"/>
            <ac:spMk id="9" creationId="{E3986D18-CAB6-E8F9-0A89-0039F160EC6C}"/>
          </ac:spMkLst>
        </pc:spChg>
        <pc:picChg chg="add del mod ord">
          <ac:chgData name="Jenny Almhöjd" userId="S::jenny.almhojd@grundskola.goteborg.se::b7d2ee63-a4c9-4117-b6aa-36d53fc9053e" providerId="AD" clId="Web-{A20A5D12-5BC7-AD92-C6AC-483FF7F8EEF2}" dt="2023-10-11T09:39:47.203" v="211"/>
          <ac:picMkLst>
            <pc:docMk/>
            <pc:sldMk cId="2223721389" sldId="263"/>
            <ac:picMk id="7" creationId="{D67EAEEA-9E4B-1EDA-0F12-47B16656710B}"/>
          </ac:picMkLst>
        </pc:picChg>
        <pc:picChg chg="add del mod">
          <ac:chgData name="Jenny Almhöjd" userId="S::jenny.almhojd@grundskola.goteborg.se::b7d2ee63-a4c9-4117-b6aa-36d53fc9053e" providerId="AD" clId="Web-{A20A5D12-5BC7-AD92-C6AC-483FF7F8EEF2}" dt="2023-10-11T09:41:03.328" v="227"/>
          <ac:picMkLst>
            <pc:docMk/>
            <pc:sldMk cId="2223721389" sldId="263"/>
            <ac:picMk id="11" creationId="{D936D01D-4E57-5D8A-A578-A6FD630F81D4}"/>
          </ac:picMkLst>
        </pc:picChg>
        <pc:picChg chg="add">
          <ac:chgData name="Jenny Almhöjd" userId="S::jenny.almhojd@grundskola.goteborg.se::b7d2ee63-a4c9-4117-b6aa-36d53fc9053e" providerId="AD" clId="Web-{A20A5D12-5BC7-AD92-C6AC-483FF7F8EEF2}" dt="2023-10-11T09:41:15.281" v="229"/>
          <ac:picMkLst>
            <pc:docMk/>
            <pc:sldMk cId="2223721389" sldId="263"/>
            <ac:picMk id="13" creationId="{6434CE43-7547-AFD6-E788-6C9644460635}"/>
          </ac:picMkLst>
        </pc:picChg>
        <pc:picChg chg="add mod ord">
          <ac:chgData name="Jenny Almhöjd" userId="S::jenny.almhojd@grundskola.goteborg.se::b7d2ee63-a4c9-4117-b6aa-36d53fc9053e" providerId="AD" clId="Web-{A20A5D12-5BC7-AD92-C6AC-483FF7F8EEF2}" dt="2023-10-11T09:41:25.468" v="232" actId="1076"/>
          <ac:picMkLst>
            <pc:docMk/>
            <pc:sldMk cId="2223721389" sldId="263"/>
            <ac:picMk id="14" creationId="{D4719B98-D9DC-7E0B-E658-88A3BDCDB466}"/>
          </ac:picMkLst>
        </pc:picChg>
      </pc:sldChg>
      <pc:sldChg chg="modSp">
        <pc:chgData name="Jenny Almhöjd" userId="S::jenny.almhojd@grundskola.goteborg.se::b7d2ee63-a4c9-4117-b6aa-36d53fc9053e" providerId="AD" clId="Web-{A20A5D12-5BC7-AD92-C6AC-483FF7F8EEF2}" dt="2023-10-11T08:22:28.835" v="161" actId="20577"/>
        <pc:sldMkLst>
          <pc:docMk/>
          <pc:sldMk cId="3128009508" sldId="2076138034"/>
        </pc:sldMkLst>
        <pc:spChg chg="mod">
          <ac:chgData name="Jenny Almhöjd" userId="S::jenny.almhojd@grundskola.goteborg.se::b7d2ee63-a4c9-4117-b6aa-36d53fc9053e" providerId="AD" clId="Web-{A20A5D12-5BC7-AD92-C6AC-483FF7F8EEF2}" dt="2023-10-11T08:22:28.835" v="161" actId="20577"/>
          <ac:spMkLst>
            <pc:docMk/>
            <pc:sldMk cId="3128009508" sldId="2076138034"/>
            <ac:spMk id="3" creationId="{D005DF11-A342-DE0B-2F5D-97B978F6EB9B}"/>
          </ac:spMkLst>
        </pc:spChg>
      </pc:sldChg>
      <pc:sldChg chg="addSp delSp modSp">
        <pc:chgData name="Jenny Almhöjd" userId="S::jenny.almhojd@grundskola.goteborg.se::b7d2ee63-a4c9-4117-b6aa-36d53fc9053e" providerId="AD" clId="Web-{A20A5D12-5BC7-AD92-C6AC-483FF7F8EEF2}" dt="2023-10-11T09:41:18.671" v="230"/>
        <pc:sldMkLst>
          <pc:docMk/>
          <pc:sldMk cId="3257608188" sldId="2076138035"/>
        </pc:sldMkLst>
        <pc:spChg chg="del">
          <ac:chgData name="Jenny Almhöjd" userId="S::jenny.almhojd@grundskola.goteborg.se::b7d2ee63-a4c9-4117-b6aa-36d53fc9053e" providerId="AD" clId="Web-{A20A5D12-5BC7-AD92-C6AC-483FF7F8EEF2}" dt="2023-10-11T09:39:44.500" v="210"/>
          <ac:spMkLst>
            <pc:docMk/>
            <pc:sldMk cId="3257608188" sldId="2076138035"/>
            <ac:spMk id="3" creationId="{E819E1FD-681D-EE2B-54A2-DF060AA33C7E}"/>
          </ac:spMkLst>
        </pc:spChg>
        <pc:spChg chg="add del mod">
          <ac:chgData name="Jenny Almhöjd" userId="S::jenny.almhojd@grundskola.goteborg.se::b7d2ee63-a4c9-4117-b6aa-36d53fc9053e" providerId="AD" clId="Web-{A20A5D12-5BC7-AD92-C6AC-483FF7F8EEF2}" dt="2023-10-11T09:41:04.812" v="228"/>
          <ac:spMkLst>
            <pc:docMk/>
            <pc:sldMk cId="3257608188" sldId="2076138035"/>
            <ac:spMk id="7" creationId="{A6691A5E-38D1-9BD4-1895-8BB765377CD1}"/>
          </ac:spMkLst>
        </pc:spChg>
        <pc:spChg chg="add mod">
          <ac:chgData name="Jenny Almhöjd" userId="S::jenny.almhojd@grundskola.goteborg.se::b7d2ee63-a4c9-4117-b6aa-36d53fc9053e" providerId="AD" clId="Web-{A20A5D12-5BC7-AD92-C6AC-483FF7F8EEF2}" dt="2023-10-11T09:41:18.671" v="230"/>
          <ac:spMkLst>
            <pc:docMk/>
            <pc:sldMk cId="3257608188" sldId="2076138035"/>
            <ac:spMk id="9" creationId="{9F1E6218-2149-8F7D-0F0F-E79B07A7D461}"/>
          </ac:spMkLst>
        </pc:spChg>
        <pc:picChg chg="add del mod ord">
          <ac:chgData name="Jenny Almhöjd" userId="S::jenny.almhojd@grundskola.goteborg.se::b7d2ee63-a4c9-4117-b6aa-36d53fc9053e" providerId="AD" clId="Web-{A20A5D12-5BC7-AD92-C6AC-483FF7F8EEF2}" dt="2023-10-11T09:41:18.671" v="230"/>
          <ac:picMkLst>
            <pc:docMk/>
            <pc:sldMk cId="3257608188" sldId="2076138035"/>
            <ac:picMk id="5" creationId="{2E31F84F-E7BC-22B6-15A0-9A05F9A974E2}"/>
          </ac:picMkLst>
        </pc:picChg>
      </pc:sldChg>
      <pc:sldChg chg="del">
        <pc:chgData name="Jenny Almhöjd" userId="S::jenny.almhojd@grundskola.goteborg.se::b7d2ee63-a4c9-4117-b6aa-36d53fc9053e" providerId="AD" clId="Web-{A20A5D12-5BC7-AD92-C6AC-483FF7F8EEF2}" dt="2023-10-11T08:22:39.773" v="166"/>
        <pc:sldMkLst>
          <pc:docMk/>
          <pc:sldMk cId="3658684586" sldId="2076138037"/>
        </pc:sldMkLst>
      </pc:sldChg>
      <pc:sldChg chg="del">
        <pc:chgData name="Jenny Almhöjd" userId="S::jenny.almhojd@grundskola.goteborg.se::b7d2ee63-a4c9-4117-b6aa-36d53fc9053e" providerId="AD" clId="Web-{A20A5D12-5BC7-AD92-C6AC-483FF7F8EEF2}" dt="2023-10-11T08:22:36.413" v="162"/>
        <pc:sldMkLst>
          <pc:docMk/>
          <pc:sldMk cId="464859845" sldId="2076138038"/>
        </pc:sldMkLst>
      </pc:sldChg>
      <pc:sldChg chg="del">
        <pc:chgData name="Jenny Almhöjd" userId="S::jenny.almhojd@grundskola.goteborg.se::b7d2ee63-a4c9-4117-b6aa-36d53fc9053e" providerId="AD" clId="Web-{A20A5D12-5BC7-AD92-C6AC-483FF7F8EEF2}" dt="2023-10-11T08:22:36.429" v="163"/>
        <pc:sldMkLst>
          <pc:docMk/>
          <pc:sldMk cId="2127074363" sldId="2076138039"/>
        </pc:sldMkLst>
      </pc:sldChg>
      <pc:sldChg chg="del">
        <pc:chgData name="Jenny Almhöjd" userId="S::jenny.almhojd@grundskola.goteborg.se::b7d2ee63-a4c9-4117-b6aa-36d53fc9053e" providerId="AD" clId="Web-{A20A5D12-5BC7-AD92-C6AC-483FF7F8EEF2}" dt="2023-10-11T08:22:39.773" v="165"/>
        <pc:sldMkLst>
          <pc:docMk/>
          <pc:sldMk cId="2294856538" sldId="2076138042"/>
        </pc:sldMkLst>
      </pc:sldChg>
      <pc:sldChg chg="del">
        <pc:chgData name="Jenny Almhöjd" userId="S::jenny.almhojd@grundskola.goteborg.se::b7d2ee63-a4c9-4117-b6aa-36d53fc9053e" providerId="AD" clId="Web-{A20A5D12-5BC7-AD92-C6AC-483FF7F8EEF2}" dt="2023-10-11T08:22:39.742" v="164"/>
        <pc:sldMkLst>
          <pc:docMk/>
          <pc:sldMk cId="184428129" sldId="2076138043"/>
        </pc:sldMkLst>
      </pc:sldChg>
    </pc:docChg>
  </pc:docChgLst>
  <pc:docChgLst>
    <pc:chgData name="Jenny Almhöjd" userId="S::jenny.almhojd@grundskola.goteborg.se::b7d2ee63-a4c9-4117-b6aa-36d53fc9053e" providerId="AD" clId="Web-{17755FFA-5C70-5630-061A-34A95DC06B01}"/>
    <pc:docChg chg="addSld modSld sldOrd addMainMaster modMainMaster">
      <pc:chgData name="Jenny Almhöjd" userId="S::jenny.almhojd@grundskola.goteborg.se::b7d2ee63-a4c9-4117-b6aa-36d53fc9053e" providerId="AD" clId="Web-{17755FFA-5C70-5630-061A-34A95DC06B01}" dt="2023-10-10T15:32:29.476" v="155" actId="1076"/>
      <pc:docMkLst>
        <pc:docMk/>
      </pc:docMkLst>
      <pc:sldChg chg="modSp">
        <pc:chgData name="Jenny Almhöjd" userId="S::jenny.almhojd@grundskola.goteborg.se::b7d2ee63-a4c9-4117-b6aa-36d53fc9053e" providerId="AD" clId="Web-{17755FFA-5C70-5630-061A-34A95DC06B01}" dt="2023-10-10T15:31:09.585" v="67" actId="20577"/>
        <pc:sldMkLst>
          <pc:docMk/>
          <pc:sldMk cId="1475783481" sldId="259"/>
        </pc:sldMkLst>
        <pc:spChg chg="mod">
          <ac:chgData name="Jenny Almhöjd" userId="S::jenny.almhojd@grundskola.goteborg.se::b7d2ee63-a4c9-4117-b6aa-36d53fc9053e" providerId="AD" clId="Web-{17755FFA-5C70-5630-061A-34A95DC06B01}" dt="2023-10-10T15:31:09.585" v="67" actId="20577"/>
          <ac:spMkLst>
            <pc:docMk/>
            <pc:sldMk cId="1475783481" sldId="259"/>
            <ac:spMk id="4" creationId="{B1CF66B9-4EF9-B8BB-FBFA-FEA937F86A23}"/>
          </ac:spMkLst>
        </pc:spChg>
      </pc:sldChg>
      <pc:sldChg chg="mod ord modShow">
        <pc:chgData name="Jenny Almhöjd" userId="S::jenny.almhojd@grundskola.goteborg.se::b7d2ee63-a4c9-4117-b6aa-36d53fc9053e" providerId="AD" clId="Web-{17755FFA-5C70-5630-061A-34A95DC06B01}" dt="2023-10-10T15:30:02.725" v="15"/>
        <pc:sldMkLst>
          <pc:docMk/>
          <pc:sldMk cId="252117184" sldId="261"/>
        </pc:sldMkLst>
      </pc:sldChg>
      <pc:sldChg chg="ord">
        <pc:chgData name="Jenny Almhöjd" userId="S::jenny.almhojd@grundskola.goteborg.se::b7d2ee63-a4c9-4117-b6aa-36d53fc9053e" providerId="AD" clId="Web-{17755FFA-5C70-5630-061A-34A95DC06B01}" dt="2023-10-10T15:29:07.397" v="9"/>
        <pc:sldMkLst>
          <pc:docMk/>
          <pc:sldMk cId="2223721389" sldId="263"/>
        </pc:sldMkLst>
      </pc:sldChg>
      <pc:sldChg chg="modSp">
        <pc:chgData name="Jenny Almhöjd" userId="S::jenny.almhojd@grundskola.goteborg.se::b7d2ee63-a4c9-4117-b6aa-36d53fc9053e" providerId="AD" clId="Web-{17755FFA-5C70-5630-061A-34A95DC06B01}" dt="2023-10-10T15:31:21.163" v="76" actId="20577"/>
        <pc:sldMkLst>
          <pc:docMk/>
          <pc:sldMk cId="3128009508" sldId="2076138034"/>
        </pc:sldMkLst>
        <pc:spChg chg="mod">
          <ac:chgData name="Jenny Almhöjd" userId="S::jenny.almhojd@grundskola.goteborg.se::b7d2ee63-a4c9-4117-b6aa-36d53fc9053e" providerId="AD" clId="Web-{17755FFA-5C70-5630-061A-34A95DC06B01}" dt="2023-10-10T15:31:21.163" v="76" actId="20577"/>
          <ac:spMkLst>
            <pc:docMk/>
            <pc:sldMk cId="3128009508" sldId="2076138034"/>
            <ac:spMk id="3" creationId="{D005DF11-A342-DE0B-2F5D-97B978F6EB9B}"/>
          </ac:spMkLst>
        </pc:spChg>
      </pc:sldChg>
      <pc:sldChg chg="ord">
        <pc:chgData name="Jenny Almhöjd" userId="S::jenny.almhojd@grundskola.goteborg.se::b7d2ee63-a4c9-4117-b6aa-36d53fc9053e" providerId="AD" clId="Web-{17755FFA-5C70-5630-061A-34A95DC06B01}" dt="2023-10-10T15:29:16.053" v="10"/>
        <pc:sldMkLst>
          <pc:docMk/>
          <pc:sldMk cId="3257608188" sldId="2076138035"/>
        </pc:sldMkLst>
      </pc:sldChg>
      <pc:sldChg chg="add">
        <pc:chgData name="Jenny Almhöjd" userId="S::jenny.almhojd@grundskola.goteborg.se::b7d2ee63-a4c9-4117-b6aa-36d53fc9053e" providerId="AD" clId="Web-{17755FFA-5C70-5630-061A-34A95DC06B01}" dt="2023-10-10T15:28:24.115" v="0"/>
        <pc:sldMkLst>
          <pc:docMk/>
          <pc:sldMk cId="3658684586" sldId="2076138037"/>
        </pc:sldMkLst>
      </pc:sldChg>
      <pc:sldChg chg="delSp modSp add delAnim">
        <pc:chgData name="Jenny Almhöjd" userId="S::jenny.almhojd@grundskola.goteborg.se::b7d2ee63-a4c9-4117-b6aa-36d53fc9053e" providerId="AD" clId="Web-{17755FFA-5C70-5630-061A-34A95DC06B01}" dt="2023-10-10T15:32:29.476" v="155" actId="1076"/>
        <pc:sldMkLst>
          <pc:docMk/>
          <pc:sldMk cId="464859845" sldId="2076138038"/>
        </pc:sldMkLst>
        <pc:spChg chg="mod">
          <ac:chgData name="Jenny Almhöjd" userId="S::jenny.almhojd@grundskola.goteborg.se::b7d2ee63-a4c9-4117-b6aa-36d53fc9053e" providerId="AD" clId="Web-{17755FFA-5C70-5630-061A-34A95DC06B01}" dt="2023-10-10T15:31:38.803" v="92" actId="20577"/>
          <ac:spMkLst>
            <pc:docMk/>
            <pc:sldMk cId="464859845" sldId="2076138038"/>
            <ac:spMk id="2" creationId="{1681EAD1-1465-076B-8C7C-C02B7DD8D4C7}"/>
          </ac:spMkLst>
        </pc:spChg>
        <pc:spChg chg="mod">
          <ac:chgData name="Jenny Almhöjd" userId="S::jenny.almhojd@grundskola.goteborg.se::b7d2ee63-a4c9-4117-b6aa-36d53fc9053e" providerId="AD" clId="Web-{17755FFA-5C70-5630-061A-34A95DC06B01}" dt="2023-10-10T15:32:26.757" v="154" actId="1076"/>
          <ac:spMkLst>
            <pc:docMk/>
            <pc:sldMk cId="464859845" sldId="2076138038"/>
            <ac:spMk id="8" creationId="{95378D06-E888-97F2-FCB7-A29FCF452C55}"/>
          </ac:spMkLst>
        </pc:spChg>
        <pc:spChg chg="mod">
          <ac:chgData name="Jenny Almhöjd" userId="S::jenny.almhojd@grundskola.goteborg.se::b7d2ee63-a4c9-4117-b6aa-36d53fc9053e" providerId="AD" clId="Web-{17755FFA-5C70-5630-061A-34A95DC06B01}" dt="2023-10-10T15:32:29.476" v="155" actId="1076"/>
          <ac:spMkLst>
            <pc:docMk/>
            <pc:sldMk cId="464859845" sldId="2076138038"/>
            <ac:spMk id="12" creationId="{AB5591B0-F399-2AE3-219F-67ECD0503667}"/>
          </ac:spMkLst>
        </pc:spChg>
        <pc:cxnChg chg="del">
          <ac:chgData name="Jenny Almhöjd" userId="S::jenny.almhojd@grundskola.goteborg.se::b7d2ee63-a4c9-4117-b6aa-36d53fc9053e" providerId="AD" clId="Web-{17755FFA-5C70-5630-061A-34A95DC06B01}" dt="2023-10-10T15:31:56.819" v="94"/>
          <ac:cxnSpMkLst>
            <pc:docMk/>
            <pc:sldMk cId="464859845" sldId="2076138038"/>
            <ac:cxnSpMk id="11" creationId="{3C1704BF-1350-B8F5-FC44-C43F93FAFB76}"/>
          </ac:cxnSpMkLst>
        </pc:cxnChg>
      </pc:sldChg>
      <pc:sldChg chg="modSp add">
        <pc:chgData name="Jenny Almhöjd" userId="S::jenny.almhojd@grundskola.goteborg.se::b7d2ee63-a4c9-4117-b6aa-36d53fc9053e" providerId="AD" clId="Web-{17755FFA-5C70-5630-061A-34A95DC06B01}" dt="2023-10-10T15:30:39.600" v="53" actId="20577"/>
        <pc:sldMkLst>
          <pc:docMk/>
          <pc:sldMk cId="2127074363" sldId="2076138039"/>
        </pc:sldMkLst>
        <pc:spChg chg="mod">
          <ac:chgData name="Jenny Almhöjd" userId="S::jenny.almhojd@grundskola.goteborg.se::b7d2ee63-a4c9-4117-b6aa-36d53fc9053e" providerId="AD" clId="Web-{17755FFA-5C70-5630-061A-34A95DC06B01}" dt="2023-10-10T15:30:39.600" v="53" actId="20577"/>
          <ac:spMkLst>
            <pc:docMk/>
            <pc:sldMk cId="2127074363" sldId="2076138039"/>
            <ac:spMk id="2" creationId="{B9CED3C2-83BC-D142-D76D-54F1F9502A0C}"/>
          </ac:spMkLst>
        </pc:spChg>
      </pc:sldChg>
      <pc:sldChg chg="add mod ord modShow">
        <pc:chgData name="Jenny Almhöjd" userId="S::jenny.almhojd@grundskola.goteborg.se::b7d2ee63-a4c9-4117-b6aa-36d53fc9053e" providerId="AD" clId="Web-{17755FFA-5C70-5630-061A-34A95DC06B01}" dt="2023-10-10T15:29:30.928" v="13"/>
        <pc:sldMkLst>
          <pc:docMk/>
          <pc:sldMk cId="173233103" sldId="2076138040"/>
        </pc:sldMkLst>
      </pc:sldChg>
      <pc:sldChg chg="add ord">
        <pc:chgData name="Jenny Almhöjd" userId="S::jenny.almhojd@grundskola.goteborg.se::b7d2ee63-a4c9-4117-b6aa-36d53fc9053e" providerId="AD" clId="Web-{17755FFA-5C70-5630-061A-34A95DC06B01}" dt="2023-10-10T15:29:20.959" v="11"/>
        <pc:sldMkLst>
          <pc:docMk/>
          <pc:sldMk cId="2446020640" sldId="2076138041"/>
        </pc:sldMkLst>
      </pc:sldChg>
      <pc:sldChg chg="add">
        <pc:chgData name="Jenny Almhöjd" userId="S::jenny.almhojd@grundskola.goteborg.se::b7d2ee63-a4c9-4117-b6aa-36d53fc9053e" providerId="AD" clId="Web-{17755FFA-5C70-5630-061A-34A95DC06B01}" dt="2023-10-10T15:28:57.006" v="7"/>
        <pc:sldMkLst>
          <pc:docMk/>
          <pc:sldMk cId="2294856538" sldId="2076138042"/>
        </pc:sldMkLst>
      </pc:sldChg>
      <pc:sldChg chg="add">
        <pc:chgData name="Jenny Almhöjd" userId="S::jenny.almhojd@grundskola.goteborg.se::b7d2ee63-a4c9-4117-b6aa-36d53fc9053e" providerId="AD" clId="Web-{17755FFA-5C70-5630-061A-34A95DC06B01}" dt="2023-10-10T15:28:57.115" v="8"/>
        <pc:sldMkLst>
          <pc:docMk/>
          <pc:sldMk cId="184428129" sldId="2076138043"/>
        </pc:sldMkLst>
      </pc:sldChg>
      <pc:sldMasterChg chg="add addSldLayout">
        <pc:chgData name="Jenny Almhöjd" userId="S::jenny.almhojd@grundskola.goteborg.se::b7d2ee63-a4c9-4117-b6aa-36d53fc9053e" providerId="AD" clId="Web-{17755FFA-5C70-5630-061A-34A95DC06B01}" dt="2023-10-10T15:28:24.115" v="0"/>
        <pc:sldMasterMkLst>
          <pc:docMk/>
          <pc:sldMasterMk cId="824611226" sldId="2147483648"/>
        </pc:sldMasterMkLst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2937441956" sldId="2147483649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1196649535" sldId="2147483650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35859118" sldId="2147483651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514311558" sldId="2147483652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1992510719" sldId="2147483653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3537676580" sldId="2147483654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2606142430" sldId="2147483655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3234803157" sldId="2147483656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198980728" sldId="2147483657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1461888242" sldId="2147483658"/>
          </pc:sldLayoutMkLst>
        </pc:sldLayoutChg>
        <pc:sldLayoutChg chg="ad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824611226" sldId="2147483648"/>
            <pc:sldLayoutMk cId="3526203787" sldId="2147483659"/>
          </pc:sldLayoutMkLst>
        </pc:sldLayoutChg>
      </pc:sldMasterChg>
      <pc:sldMasterChg chg="replId modSldLayout">
        <pc:chgData name="Jenny Almhöjd" userId="S::jenny.almhojd@grundskola.goteborg.se::b7d2ee63-a4c9-4117-b6aa-36d53fc9053e" providerId="AD" clId="Web-{17755FFA-5C70-5630-061A-34A95DC06B01}" dt="2023-10-10T15:28:24.115" v="0"/>
        <pc:sldMasterMkLst>
          <pc:docMk/>
          <pc:sldMasterMk cId="3707285536" sldId="2147484605"/>
        </pc:sldMasterMkLst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784422522" sldId="2147484606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1322720541" sldId="2147484607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4186728252" sldId="2147484608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592360552" sldId="2147484609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277650727" sldId="2147484610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256609619" sldId="2147484611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311076576" sldId="2147484612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1548965504" sldId="2147484613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4171453819" sldId="2147484614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2623719344" sldId="2147484615"/>
          </pc:sldLayoutMkLst>
        </pc:sldLayoutChg>
        <pc:sldLayoutChg chg="replId">
          <pc:chgData name="Jenny Almhöjd" userId="S::jenny.almhojd@grundskola.goteborg.se::b7d2ee63-a4c9-4117-b6aa-36d53fc9053e" providerId="AD" clId="Web-{17755FFA-5C70-5630-061A-34A95DC06B01}" dt="2023-10-10T15:28:24.115" v="0"/>
          <pc:sldLayoutMkLst>
            <pc:docMk/>
            <pc:sldMasterMk cId="3707285536" sldId="2147484605"/>
            <pc:sldLayoutMk cId="371644130" sldId="2147484616"/>
          </pc:sldLayoutMkLst>
        </pc:sldLayoutChg>
      </pc:sldMasterChg>
    </pc:docChg>
  </pc:docChgLst>
  <pc:docChgLst>
    <pc:chgData name="Katarina Breidning" userId="S::katarina.breidning@grundskola.goteborg.se::4f70ea30-ac3b-405e-a1f0-3fc4cd2d9b43" providerId="AD" clId="Web-{8DF81737-D0FB-5CA7-804C-F1DF954F207B}"/>
    <pc:docChg chg="modSld">
      <pc:chgData name="Katarina Breidning" userId="S::katarina.breidning@grundskola.goteborg.se::4f70ea30-ac3b-405e-a1f0-3fc4cd2d9b43" providerId="AD" clId="Web-{8DF81737-D0FB-5CA7-804C-F1DF954F207B}" dt="2023-10-13T09:39:39.545" v="16" actId="20577"/>
      <pc:docMkLst>
        <pc:docMk/>
      </pc:docMkLst>
      <pc:sldChg chg="modSp">
        <pc:chgData name="Katarina Breidning" userId="S::katarina.breidning@grundskola.goteborg.se::4f70ea30-ac3b-405e-a1f0-3fc4cd2d9b43" providerId="AD" clId="Web-{8DF81737-D0FB-5CA7-804C-F1DF954F207B}" dt="2023-10-13T09:39:39.545" v="16" actId="20577"/>
        <pc:sldMkLst>
          <pc:docMk/>
          <pc:sldMk cId="1149638851" sldId="257"/>
        </pc:sldMkLst>
        <pc:spChg chg="mod">
          <ac:chgData name="Katarina Breidning" userId="S::katarina.breidning@grundskola.goteborg.se::4f70ea30-ac3b-405e-a1f0-3fc4cd2d9b43" providerId="AD" clId="Web-{8DF81737-D0FB-5CA7-804C-F1DF954F207B}" dt="2023-10-13T09:39:39.545" v="16" actId="20577"/>
          <ac:spMkLst>
            <pc:docMk/>
            <pc:sldMk cId="1149638851" sldId="257"/>
            <ac:spMk id="10" creationId="{8D39BEE0-D3E1-8F0D-453B-CF7500466ED1}"/>
          </ac:spMkLst>
        </pc:spChg>
      </pc:sldChg>
    </pc:docChg>
  </pc:docChgLst>
  <pc:docChgLst>
    <pc:chgData name="Jenny Almhöjd" userId="S::jenny.almhojd@grundskola.goteborg.se::b7d2ee63-a4c9-4117-b6aa-36d53fc9053e" providerId="AD" clId="Web-{F0DFF8A3-FD36-CB66-701C-17C25768C5A3}"/>
    <pc:docChg chg="modSld">
      <pc:chgData name="Jenny Almhöjd" userId="S::jenny.almhojd@grundskola.goteborg.se::b7d2ee63-a4c9-4117-b6aa-36d53fc9053e" providerId="AD" clId="Web-{F0DFF8A3-FD36-CB66-701C-17C25768C5A3}" dt="2023-10-12T12:32:36.285" v="1"/>
      <pc:docMkLst>
        <pc:docMk/>
      </pc:docMkLst>
      <pc:sldChg chg="addSp delSp">
        <pc:chgData name="Jenny Almhöjd" userId="S::jenny.almhojd@grundskola.goteborg.se::b7d2ee63-a4c9-4117-b6aa-36d53fc9053e" providerId="AD" clId="Web-{F0DFF8A3-FD36-CB66-701C-17C25768C5A3}" dt="2023-10-12T12:32:36.285" v="1"/>
        <pc:sldMkLst>
          <pc:docMk/>
          <pc:sldMk cId="252117184" sldId="261"/>
        </pc:sldMkLst>
        <pc:spChg chg="add">
          <ac:chgData name="Jenny Almhöjd" userId="S::jenny.almhojd@grundskola.goteborg.se::b7d2ee63-a4c9-4117-b6aa-36d53fc9053e" providerId="AD" clId="Web-{F0DFF8A3-FD36-CB66-701C-17C25768C5A3}" dt="2023-10-12T12:32:36.285" v="1"/>
          <ac:spMkLst>
            <pc:docMk/>
            <pc:sldMk cId="252117184" sldId="261"/>
            <ac:spMk id="3" creationId="{1B696E41-44D5-8BB9-1BA9-9329F58F0940}"/>
          </ac:spMkLst>
        </pc:spChg>
        <pc:spChg chg="del">
          <ac:chgData name="Jenny Almhöjd" userId="S::jenny.almhojd@grundskola.goteborg.se::b7d2ee63-a4c9-4117-b6aa-36d53fc9053e" providerId="AD" clId="Web-{F0DFF8A3-FD36-CB66-701C-17C25768C5A3}" dt="2023-10-12T12:32:28.051" v="0"/>
          <ac:spMkLst>
            <pc:docMk/>
            <pc:sldMk cId="252117184" sldId="261"/>
            <ac:spMk id="4" creationId="{032079D8-3C5B-F028-4C23-F8B8C1624E5B}"/>
          </ac:spMkLst>
        </pc:spChg>
      </pc:sldChg>
    </pc:docChg>
  </pc:docChgLst>
  <pc:docChgLst>
    <pc:chgData name="Katarina Breidning" userId="S::katarina.breidning@grundskola.goteborg.se::4f70ea30-ac3b-405e-a1f0-3fc4cd2d9b43" providerId="AD" clId="Web-{0C8C20C3-D707-960B-63D4-A682B3AF043B}"/>
    <pc:docChg chg="addSld delSld modSld">
      <pc:chgData name="Katarina Breidning" userId="S::katarina.breidning@grundskola.goteborg.se::4f70ea30-ac3b-405e-a1f0-3fc4cd2d9b43" providerId="AD" clId="Web-{0C8C20C3-D707-960B-63D4-A682B3AF043B}" dt="2023-10-23T11:07:30.960" v="93" actId="20577"/>
      <pc:docMkLst>
        <pc:docMk/>
      </pc:docMkLst>
      <pc:sldChg chg="del">
        <pc:chgData name="Katarina Breidning" userId="S::katarina.breidning@grundskola.goteborg.se::4f70ea30-ac3b-405e-a1f0-3fc4cd2d9b43" providerId="AD" clId="Web-{0C8C20C3-D707-960B-63D4-A682B3AF043B}" dt="2023-10-23T11:00:28.277" v="0"/>
        <pc:sldMkLst>
          <pc:docMk/>
          <pc:sldMk cId="2766967075" sldId="260"/>
        </pc:sldMkLst>
      </pc:sldChg>
      <pc:sldChg chg="del">
        <pc:chgData name="Katarina Breidning" userId="S::katarina.breidning@grundskola.goteborg.se::4f70ea30-ac3b-405e-a1f0-3fc4cd2d9b43" providerId="AD" clId="Web-{0C8C20C3-D707-960B-63D4-A682B3AF043B}" dt="2023-10-23T11:07:05.211" v="84"/>
        <pc:sldMkLst>
          <pc:docMk/>
          <pc:sldMk cId="3335557960" sldId="3861"/>
        </pc:sldMkLst>
      </pc:sldChg>
      <pc:sldChg chg="addSp delSp modSp add replId">
        <pc:chgData name="Katarina Breidning" userId="S::katarina.breidning@grundskola.goteborg.se::4f70ea30-ac3b-405e-a1f0-3fc4cd2d9b43" providerId="AD" clId="Web-{0C8C20C3-D707-960B-63D4-A682B3AF043B}" dt="2023-10-23T11:07:30.960" v="93" actId="20577"/>
        <pc:sldMkLst>
          <pc:docMk/>
          <pc:sldMk cId="1069697815" sldId="2142533965"/>
        </pc:sldMkLst>
        <pc:spChg chg="del mod">
          <ac:chgData name="Katarina Breidning" userId="S::katarina.breidning@grundskola.goteborg.se::4f70ea30-ac3b-405e-a1f0-3fc4cd2d9b43" providerId="AD" clId="Web-{0C8C20C3-D707-960B-63D4-A682B3AF043B}" dt="2023-10-23T11:01:52.073" v="5"/>
          <ac:spMkLst>
            <pc:docMk/>
            <pc:sldMk cId="1069697815" sldId="2142533965"/>
            <ac:spMk id="3" creationId="{4690833C-58B6-DEFF-945F-9351779CF13C}"/>
          </ac:spMkLst>
        </pc:spChg>
        <pc:spChg chg="add del">
          <ac:chgData name="Katarina Breidning" userId="S::katarina.breidning@grundskola.goteborg.se::4f70ea30-ac3b-405e-a1f0-3fc4cd2d9b43" providerId="AD" clId="Web-{0C8C20C3-D707-960B-63D4-A682B3AF043B}" dt="2023-10-23T11:01:47.932" v="4"/>
          <ac:spMkLst>
            <pc:docMk/>
            <pc:sldMk cId="1069697815" sldId="2142533965"/>
            <ac:spMk id="6" creationId="{6718E786-3710-12B1-21C5-07AC23D4D4CA}"/>
          </ac:spMkLst>
        </pc:spChg>
        <pc:spChg chg="add mod">
          <ac:chgData name="Katarina Breidning" userId="S::katarina.breidning@grundskola.goteborg.se::4f70ea30-ac3b-405e-a1f0-3fc4cd2d9b43" providerId="AD" clId="Web-{0C8C20C3-D707-960B-63D4-A682B3AF043B}" dt="2023-10-23T11:01:52.073" v="5"/>
          <ac:spMkLst>
            <pc:docMk/>
            <pc:sldMk cId="1069697815" sldId="2142533965"/>
            <ac:spMk id="9" creationId="{167F833A-9E7F-CA5D-CD5C-F5886CBF0DB2}"/>
          </ac:spMkLst>
        </pc:spChg>
        <pc:spChg chg="add mod">
          <ac:chgData name="Katarina Breidning" userId="S::katarina.breidning@grundskola.goteborg.se::4f70ea30-ac3b-405e-a1f0-3fc4cd2d9b43" providerId="AD" clId="Web-{0C8C20C3-D707-960B-63D4-A682B3AF043B}" dt="2023-10-23T11:03:24.744" v="8" actId="20577"/>
          <ac:spMkLst>
            <pc:docMk/>
            <pc:sldMk cId="1069697815" sldId="2142533965"/>
            <ac:spMk id="10" creationId="{16EBB25B-34FF-86C2-3872-533E80A4F061}"/>
          </ac:spMkLst>
        </pc:spChg>
        <pc:spChg chg="add mod">
          <ac:chgData name="Katarina Breidning" userId="S::katarina.breidning@grundskola.goteborg.se::4f70ea30-ac3b-405e-a1f0-3fc4cd2d9b43" providerId="AD" clId="Web-{0C8C20C3-D707-960B-63D4-A682B3AF043B}" dt="2023-10-23T11:03:39.947" v="11"/>
          <ac:spMkLst>
            <pc:docMk/>
            <pc:sldMk cId="1069697815" sldId="2142533965"/>
            <ac:spMk id="11" creationId="{AE3A6ED2-5504-1CAB-C4C6-6AE3DF075A94}"/>
          </ac:spMkLst>
        </pc:spChg>
        <pc:spChg chg="add mod">
          <ac:chgData name="Katarina Breidning" userId="S::katarina.breidning@grundskola.goteborg.se::4f70ea30-ac3b-405e-a1f0-3fc4cd2d9b43" providerId="AD" clId="Web-{0C8C20C3-D707-960B-63D4-A682B3AF043B}" dt="2023-10-23T11:04:18.790" v="18" actId="20577"/>
          <ac:spMkLst>
            <pc:docMk/>
            <pc:sldMk cId="1069697815" sldId="2142533965"/>
            <ac:spMk id="12" creationId="{CFCF5718-7477-B9AE-CEDC-F54B7534478A}"/>
          </ac:spMkLst>
        </pc:spChg>
        <pc:spChg chg="add mod">
          <ac:chgData name="Katarina Breidning" userId="S::katarina.breidning@grundskola.goteborg.se::4f70ea30-ac3b-405e-a1f0-3fc4cd2d9b43" providerId="AD" clId="Web-{0C8C20C3-D707-960B-63D4-A682B3AF043B}" dt="2023-10-23T11:07:30.960" v="93" actId="20577"/>
          <ac:spMkLst>
            <pc:docMk/>
            <pc:sldMk cId="1069697815" sldId="2142533965"/>
            <ac:spMk id="13" creationId="{FBA092AF-AFEA-11F7-54FD-91DEB07753BC}"/>
          </ac:spMkLst>
        </pc:spChg>
      </pc:sldChg>
    </pc:docChg>
  </pc:docChgLst>
  <pc:docChgLst>
    <pc:chgData name="Annika Hellström" userId="11ea7015-b4b5-40f8-bcfa-3c703280db9b" providerId="ADAL" clId="{E85899CA-6B3D-470D-AA6B-9880D3C5CBBC}"/>
    <pc:docChg chg="undo custSel addSld delSld modSld sldOrd modNotesMaster">
      <pc:chgData name="Annika Hellström" userId="11ea7015-b4b5-40f8-bcfa-3c703280db9b" providerId="ADAL" clId="{E85899CA-6B3D-470D-AA6B-9880D3C5CBBC}" dt="2023-10-22T18:22:17.753" v="677" actId="20577"/>
      <pc:docMkLst>
        <pc:docMk/>
      </pc:docMkLst>
      <pc:sldChg chg="modSp mod">
        <pc:chgData name="Annika Hellström" userId="11ea7015-b4b5-40f8-bcfa-3c703280db9b" providerId="ADAL" clId="{E85899CA-6B3D-470D-AA6B-9880D3C5CBBC}" dt="2023-10-22T18:03:57.646" v="110" actId="20577"/>
        <pc:sldMkLst>
          <pc:docMk/>
          <pc:sldMk cId="1149638851" sldId="257"/>
        </pc:sldMkLst>
        <pc:spChg chg="mod">
          <ac:chgData name="Annika Hellström" userId="11ea7015-b4b5-40f8-bcfa-3c703280db9b" providerId="ADAL" clId="{E85899CA-6B3D-470D-AA6B-9880D3C5CBBC}" dt="2023-10-22T18:03:57.646" v="110" actId="20577"/>
          <ac:spMkLst>
            <pc:docMk/>
            <pc:sldMk cId="1149638851" sldId="257"/>
            <ac:spMk id="10" creationId="{8D39BEE0-D3E1-8F0D-453B-CF7500466ED1}"/>
          </ac:spMkLst>
        </pc:spChg>
      </pc:sldChg>
      <pc:sldChg chg="modNotesTx">
        <pc:chgData name="Annika Hellström" userId="11ea7015-b4b5-40f8-bcfa-3c703280db9b" providerId="ADAL" clId="{E85899CA-6B3D-470D-AA6B-9880D3C5CBBC}" dt="2023-10-22T17:51:02.220" v="1" actId="6549"/>
        <pc:sldMkLst>
          <pc:docMk/>
          <pc:sldMk cId="1475783481" sldId="259"/>
        </pc:sldMkLst>
      </pc:sldChg>
      <pc:sldChg chg="modSp mod">
        <pc:chgData name="Annika Hellström" userId="11ea7015-b4b5-40f8-bcfa-3c703280db9b" providerId="ADAL" clId="{E85899CA-6B3D-470D-AA6B-9880D3C5CBBC}" dt="2023-10-22T17:53:40.932" v="9" actId="20577"/>
        <pc:sldMkLst>
          <pc:docMk/>
          <pc:sldMk cId="2766967075" sldId="260"/>
        </pc:sldMkLst>
        <pc:spChg chg="mod">
          <ac:chgData name="Annika Hellström" userId="11ea7015-b4b5-40f8-bcfa-3c703280db9b" providerId="ADAL" clId="{E85899CA-6B3D-470D-AA6B-9880D3C5CBBC}" dt="2023-10-22T17:53:40.932" v="9" actId="20577"/>
          <ac:spMkLst>
            <pc:docMk/>
            <pc:sldMk cId="2766967075" sldId="260"/>
            <ac:spMk id="8" creationId="{293F466C-0F62-4B66-9DBC-310B487C9A13}"/>
          </ac:spMkLst>
        </pc:spChg>
      </pc:sldChg>
      <pc:sldChg chg="mod modShow">
        <pc:chgData name="Annika Hellström" userId="11ea7015-b4b5-40f8-bcfa-3c703280db9b" providerId="ADAL" clId="{E85899CA-6B3D-470D-AA6B-9880D3C5CBBC}" dt="2023-10-22T18:10:54.954" v="186" actId="729"/>
        <pc:sldMkLst>
          <pc:docMk/>
          <pc:sldMk cId="252117184" sldId="261"/>
        </pc:sldMkLst>
      </pc:sldChg>
      <pc:sldChg chg="mod modShow">
        <pc:chgData name="Annika Hellström" userId="11ea7015-b4b5-40f8-bcfa-3c703280db9b" providerId="ADAL" clId="{E85899CA-6B3D-470D-AA6B-9880D3C5CBBC}" dt="2023-10-22T18:05:39.724" v="112" actId="729"/>
        <pc:sldMkLst>
          <pc:docMk/>
          <pc:sldMk cId="2223721389" sldId="263"/>
        </pc:sldMkLst>
      </pc:sldChg>
      <pc:sldChg chg="del">
        <pc:chgData name="Annika Hellström" userId="11ea7015-b4b5-40f8-bcfa-3c703280db9b" providerId="ADAL" clId="{E85899CA-6B3D-470D-AA6B-9880D3C5CBBC}" dt="2023-10-22T18:17:41.908" v="640" actId="2696"/>
        <pc:sldMkLst>
          <pc:docMk/>
          <pc:sldMk cId="1042204163" sldId="2076138043"/>
        </pc:sldMkLst>
      </pc:sldChg>
      <pc:sldChg chg="ord">
        <pc:chgData name="Annika Hellström" userId="11ea7015-b4b5-40f8-bcfa-3c703280db9b" providerId="ADAL" clId="{E85899CA-6B3D-470D-AA6B-9880D3C5CBBC}" dt="2023-10-22T18:10:21.939" v="181"/>
        <pc:sldMkLst>
          <pc:docMk/>
          <pc:sldMk cId="2779485112" sldId="2076138044"/>
        </pc:sldMkLst>
      </pc:sldChg>
      <pc:sldChg chg="ord">
        <pc:chgData name="Annika Hellström" userId="11ea7015-b4b5-40f8-bcfa-3c703280db9b" providerId="ADAL" clId="{E85899CA-6B3D-470D-AA6B-9880D3C5CBBC}" dt="2023-10-22T18:08:13.330" v="139"/>
        <pc:sldMkLst>
          <pc:docMk/>
          <pc:sldMk cId="2623484060" sldId="2076138045"/>
        </pc:sldMkLst>
      </pc:sldChg>
      <pc:sldChg chg="modSp mod modNotesTx">
        <pc:chgData name="Annika Hellström" userId="11ea7015-b4b5-40f8-bcfa-3c703280db9b" providerId="ADAL" clId="{E85899CA-6B3D-470D-AA6B-9880D3C5CBBC}" dt="2023-10-22T18:03:12.894" v="65" actId="6549"/>
        <pc:sldMkLst>
          <pc:docMk/>
          <pc:sldMk cId="557570778" sldId="2076138051"/>
        </pc:sldMkLst>
        <pc:spChg chg="mod">
          <ac:chgData name="Annika Hellström" userId="11ea7015-b4b5-40f8-bcfa-3c703280db9b" providerId="ADAL" clId="{E85899CA-6B3D-470D-AA6B-9880D3C5CBBC}" dt="2023-10-22T18:02:54.910" v="64" actId="14100"/>
          <ac:spMkLst>
            <pc:docMk/>
            <pc:sldMk cId="557570778" sldId="2076138051"/>
            <ac:spMk id="16" creationId="{213CAADE-DFAB-4AAB-105B-38801CB82261}"/>
          </ac:spMkLst>
        </pc:spChg>
      </pc:sldChg>
      <pc:sldChg chg="addSp modSp mod">
        <pc:chgData name="Annika Hellström" userId="11ea7015-b4b5-40f8-bcfa-3c703280db9b" providerId="ADAL" clId="{E85899CA-6B3D-470D-AA6B-9880D3C5CBBC}" dt="2023-10-22T18:07:30.933" v="137" actId="14100"/>
        <pc:sldMkLst>
          <pc:docMk/>
          <pc:sldMk cId="4122670082" sldId="2142533934"/>
        </pc:sldMkLst>
        <pc:spChg chg="add mod">
          <ac:chgData name="Annika Hellström" userId="11ea7015-b4b5-40f8-bcfa-3c703280db9b" providerId="ADAL" clId="{E85899CA-6B3D-470D-AA6B-9880D3C5CBBC}" dt="2023-10-22T18:07:30.933" v="137" actId="14100"/>
          <ac:spMkLst>
            <pc:docMk/>
            <pc:sldMk cId="4122670082" sldId="2142533934"/>
            <ac:spMk id="4" creationId="{A3214E2D-F120-56E7-4102-1EBC5C18495C}"/>
          </ac:spMkLst>
        </pc:spChg>
      </pc:sldChg>
      <pc:sldChg chg="modSp mod">
        <pc:chgData name="Annika Hellström" userId="11ea7015-b4b5-40f8-bcfa-3c703280db9b" providerId="ADAL" clId="{E85899CA-6B3D-470D-AA6B-9880D3C5CBBC}" dt="2023-10-22T18:19:04.445" v="654" actId="6549"/>
        <pc:sldMkLst>
          <pc:docMk/>
          <pc:sldMk cId="1318145483" sldId="2142533935"/>
        </pc:sldMkLst>
        <pc:spChg chg="mod">
          <ac:chgData name="Annika Hellström" userId="11ea7015-b4b5-40f8-bcfa-3c703280db9b" providerId="ADAL" clId="{E85899CA-6B3D-470D-AA6B-9880D3C5CBBC}" dt="2023-10-22T18:19:04.445" v="654" actId="6549"/>
          <ac:spMkLst>
            <pc:docMk/>
            <pc:sldMk cId="1318145483" sldId="2142533935"/>
            <ac:spMk id="28" creationId="{B3A710A3-7C5F-752E-24E0-C7D779572776}"/>
          </ac:spMkLst>
        </pc:spChg>
      </pc:sldChg>
      <pc:sldChg chg="ord">
        <pc:chgData name="Annika Hellström" userId="11ea7015-b4b5-40f8-bcfa-3c703280db9b" providerId="ADAL" clId="{E85899CA-6B3D-470D-AA6B-9880D3C5CBBC}" dt="2023-10-22T18:09:54.603" v="179"/>
        <pc:sldMkLst>
          <pc:docMk/>
          <pc:sldMk cId="3544836912" sldId="2142533958"/>
        </pc:sldMkLst>
      </pc:sldChg>
      <pc:sldChg chg="modSp mod modNotesTx">
        <pc:chgData name="Annika Hellström" userId="11ea7015-b4b5-40f8-bcfa-3c703280db9b" providerId="ADAL" clId="{E85899CA-6B3D-470D-AA6B-9880D3C5CBBC}" dt="2023-10-22T18:22:17.753" v="677" actId="20577"/>
        <pc:sldMkLst>
          <pc:docMk/>
          <pc:sldMk cId="2705817593" sldId="2142533961"/>
        </pc:sldMkLst>
        <pc:spChg chg="mod">
          <ac:chgData name="Annika Hellström" userId="11ea7015-b4b5-40f8-bcfa-3c703280db9b" providerId="ADAL" clId="{E85899CA-6B3D-470D-AA6B-9880D3C5CBBC}" dt="2023-10-22T18:22:17.753" v="677" actId="20577"/>
          <ac:spMkLst>
            <pc:docMk/>
            <pc:sldMk cId="2705817593" sldId="2142533961"/>
            <ac:spMk id="6" creationId="{729CBB1B-3025-42A6-F237-18872E215EA4}"/>
          </ac:spMkLst>
        </pc:spChg>
      </pc:sldChg>
      <pc:sldChg chg="ord">
        <pc:chgData name="Annika Hellström" userId="11ea7015-b4b5-40f8-bcfa-3c703280db9b" providerId="ADAL" clId="{E85899CA-6B3D-470D-AA6B-9880D3C5CBBC}" dt="2023-10-22T18:10:40.057" v="185"/>
        <pc:sldMkLst>
          <pc:docMk/>
          <pc:sldMk cId="1975894598" sldId="2142533962"/>
        </pc:sldMkLst>
      </pc:sldChg>
      <pc:sldChg chg="addSp delSp modSp new mod setBg modClrScheme chgLayout">
        <pc:chgData name="Annika Hellström" userId="11ea7015-b4b5-40f8-bcfa-3c703280db9b" providerId="ADAL" clId="{E85899CA-6B3D-470D-AA6B-9880D3C5CBBC}" dt="2023-10-22T18:21:43.314" v="671" actId="113"/>
        <pc:sldMkLst>
          <pc:docMk/>
          <pc:sldMk cId="2808106573" sldId="2142533963"/>
        </pc:sldMkLst>
        <pc:spChg chg="del mod ord">
          <ac:chgData name="Annika Hellström" userId="11ea7015-b4b5-40f8-bcfa-3c703280db9b" providerId="ADAL" clId="{E85899CA-6B3D-470D-AA6B-9880D3C5CBBC}" dt="2023-10-22T17:51:35.713" v="3" actId="700"/>
          <ac:spMkLst>
            <pc:docMk/>
            <pc:sldMk cId="2808106573" sldId="2142533963"/>
            <ac:spMk id="2" creationId="{D6C446F3-0231-1BC0-C35D-36D45D77F364}"/>
          </ac:spMkLst>
        </pc:spChg>
        <pc:spChg chg="del mod ord">
          <ac:chgData name="Annika Hellström" userId="11ea7015-b4b5-40f8-bcfa-3c703280db9b" providerId="ADAL" clId="{E85899CA-6B3D-470D-AA6B-9880D3C5CBBC}" dt="2023-10-22T17:51:35.713" v="3" actId="700"/>
          <ac:spMkLst>
            <pc:docMk/>
            <pc:sldMk cId="2808106573" sldId="2142533963"/>
            <ac:spMk id="3" creationId="{BDAEC818-11BB-0155-BFF5-E9FF6B8758E7}"/>
          </ac:spMkLst>
        </pc:spChg>
        <pc:spChg chg="del">
          <ac:chgData name="Annika Hellström" userId="11ea7015-b4b5-40f8-bcfa-3c703280db9b" providerId="ADAL" clId="{E85899CA-6B3D-470D-AA6B-9880D3C5CBBC}" dt="2023-10-22T17:51:35.713" v="3" actId="700"/>
          <ac:spMkLst>
            <pc:docMk/>
            <pc:sldMk cId="2808106573" sldId="2142533963"/>
            <ac:spMk id="4" creationId="{C9A11844-E233-21B2-4A94-0C2578AF828B}"/>
          </ac:spMkLst>
        </pc:spChg>
        <pc:spChg chg="add mod ord">
          <ac:chgData name="Annika Hellström" userId="11ea7015-b4b5-40f8-bcfa-3c703280db9b" providerId="ADAL" clId="{E85899CA-6B3D-470D-AA6B-9880D3C5CBBC}" dt="2023-10-22T18:21:43.314" v="671" actId="113"/>
          <ac:spMkLst>
            <pc:docMk/>
            <pc:sldMk cId="2808106573" sldId="2142533963"/>
            <ac:spMk id="5" creationId="{02A916BF-3D27-BB10-9135-2FA078F4A84B}"/>
          </ac:spMkLst>
        </pc:spChg>
        <pc:spChg chg="add del mod ord">
          <ac:chgData name="Annika Hellström" userId="11ea7015-b4b5-40f8-bcfa-3c703280db9b" providerId="ADAL" clId="{E85899CA-6B3D-470D-AA6B-9880D3C5CBBC}" dt="2023-10-22T17:52:01.157" v="4" actId="22"/>
          <ac:spMkLst>
            <pc:docMk/>
            <pc:sldMk cId="2808106573" sldId="2142533963"/>
            <ac:spMk id="6" creationId="{5F0294A2-0644-B0F2-AEFE-807E8DD2A2AE}"/>
          </ac:spMkLst>
        </pc:spChg>
        <pc:spChg chg="add del">
          <ac:chgData name="Annika Hellström" userId="11ea7015-b4b5-40f8-bcfa-3c703280db9b" providerId="ADAL" clId="{E85899CA-6B3D-470D-AA6B-9880D3C5CBBC}" dt="2023-10-22T18:20:41.674" v="659" actId="26606"/>
          <ac:spMkLst>
            <pc:docMk/>
            <pc:sldMk cId="2808106573" sldId="2142533963"/>
            <ac:spMk id="13" creationId="{37C89E4B-3C9F-44B9-8B86-D9E3D112D8EC}"/>
          </ac:spMkLst>
        </pc:spChg>
        <pc:spChg chg="add del">
          <ac:chgData name="Annika Hellström" userId="11ea7015-b4b5-40f8-bcfa-3c703280db9b" providerId="ADAL" clId="{E85899CA-6B3D-470D-AA6B-9880D3C5CBBC}" dt="2023-10-22T18:20:29.959" v="658" actId="26606"/>
          <ac:spMkLst>
            <pc:docMk/>
            <pc:sldMk cId="2808106573" sldId="2142533963"/>
            <ac:spMk id="22" creationId="{A4AC5506-6312-4701-8D3C-40187889A947}"/>
          </ac:spMkLst>
        </pc:spChg>
        <pc:picChg chg="add mod ord">
          <ac:chgData name="Annika Hellström" userId="11ea7015-b4b5-40f8-bcfa-3c703280db9b" providerId="ADAL" clId="{E85899CA-6B3D-470D-AA6B-9880D3C5CBBC}" dt="2023-10-22T18:21:10.126" v="665" actId="14100"/>
          <ac:picMkLst>
            <pc:docMk/>
            <pc:sldMk cId="2808106573" sldId="2142533963"/>
            <ac:picMk id="8" creationId="{A4F549AD-70C5-3C52-F195-79EFB1154ABD}"/>
          </ac:picMkLst>
        </pc:picChg>
        <pc:cxnChg chg="add del">
          <ac:chgData name="Annika Hellström" userId="11ea7015-b4b5-40f8-bcfa-3c703280db9b" providerId="ADAL" clId="{E85899CA-6B3D-470D-AA6B-9880D3C5CBBC}" dt="2023-10-22T18:20:41.674" v="659" actId="26606"/>
          <ac:cxnSpMkLst>
            <pc:docMk/>
            <pc:sldMk cId="2808106573" sldId="2142533963"/>
            <ac:cxnSpMk id="15" creationId="{AA2EAA10-076F-46BD-8F0F-B9A2FB77A85C}"/>
          </ac:cxnSpMkLst>
        </pc:cxnChg>
        <pc:cxnChg chg="add del">
          <ac:chgData name="Annika Hellström" userId="11ea7015-b4b5-40f8-bcfa-3c703280db9b" providerId="ADAL" clId="{E85899CA-6B3D-470D-AA6B-9880D3C5CBBC}" dt="2023-10-22T18:20:41.674" v="659" actId="26606"/>
          <ac:cxnSpMkLst>
            <pc:docMk/>
            <pc:sldMk cId="2808106573" sldId="2142533963"/>
            <ac:cxnSpMk id="17" creationId="{D891E407-403B-4764-86C9-33A56D3BCAA3}"/>
          </ac:cxnSpMkLst>
        </pc:cxnChg>
      </pc:sldChg>
      <pc:sldChg chg="addSp modSp new mod">
        <pc:chgData name="Annika Hellström" userId="11ea7015-b4b5-40f8-bcfa-3c703280db9b" providerId="ADAL" clId="{E85899CA-6B3D-470D-AA6B-9880D3C5CBBC}" dt="2023-10-22T18:17:34.090" v="639" actId="1076"/>
        <pc:sldMkLst>
          <pc:docMk/>
          <pc:sldMk cId="756941272" sldId="2142533964"/>
        </pc:sldMkLst>
        <pc:spChg chg="mod">
          <ac:chgData name="Annika Hellström" userId="11ea7015-b4b5-40f8-bcfa-3c703280db9b" providerId="ADAL" clId="{E85899CA-6B3D-470D-AA6B-9880D3C5CBBC}" dt="2023-10-22T18:11:39.919" v="223" actId="20577"/>
          <ac:spMkLst>
            <pc:docMk/>
            <pc:sldMk cId="756941272" sldId="2142533964"/>
            <ac:spMk id="2" creationId="{E9277007-827D-C9BE-BFC7-87E4D66852B2}"/>
          </ac:spMkLst>
        </pc:spChg>
        <pc:spChg chg="mod">
          <ac:chgData name="Annika Hellström" userId="11ea7015-b4b5-40f8-bcfa-3c703280db9b" providerId="ADAL" clId="{E85899CA-6B3D-470D-AA6B-9880D3C5CBBC}" dt="2023-10-22T18:16:20.764" v="629" actId="20577"/>
          <ac:spMkLst>
            <pc:docMk/>
            <pc:sldMk cId="756941272" sldId="2142533964"/>
            <ac:spMk id="3" creationId="{830FB1CF-FEB4-E2D8-CC76-AEBF714A2E52}"/>
          </ac:spMkLst>
        </pc:spChg>
        <pc:picChg chg="add mod">
          <ac:chgData name="Annika Hellström" userId="11ea7015-b4b5-40f8-bcfa-3c703280db9b" providerId="ADAL" clId="{E85899CA-6B3D-470D-AA6B-9880D3C5CBBC}" dt="2023-10-22T18:17:34.090" v="639" actId="1076"/>
          <ac:picMkLst>
            <pc:docMk/>
            <pc:sldMk cId="756941272" sldId="2142533964"/>
            <ac:picMk id="5" creationId="{C8FCE36F-26C2-C8DB-BD9D-0CEED9F9C586}"/>
          </ac:picMkLst>
        </pc:picChg>
      </pc:sldChg>
      <pc:sldChg chg="new del">
        <pc:chgData name="Annika Hellström" userId="11ea7015-b4b5-40f8-bcfa-3c703280db9b" providerId="ADAL" clId="{E85899CA-6B3D-470D-AA6B-9880D3C5CBBC}" dt="2023-10-22T18:12:49.028" v="288" actId="2696"/>
        <pc:sldMkLst>
          <pc:docMk/>
          <pc:sldMk cId="1689012460" sldId="2142533965"/>
        </pc:sldMkLst>
      </pc:sldChg>
      <pc:sldChg chg="new del">
        <pc:chgData name="Annika Hellström" userId="11ea7015-b4b5-40f8-bcfa-3c703280db9b" providerId="ADAL" clId="{E85899CA-6B3D-470D-AA6B-9880D3C5CBBC}" dt="2023-10-22T18:12:44.195" v="287" actId="2696"/>
        <pc:sldMkLst>
          <pc:docMk/>
          <pc:sldMk cId="1727268308" sldId="2142533966"/>
        </pc:sldMkLst>
      </pc:sldChg>
    </pc:docChg>
  </pc:docChgLst>
  <pc:docChgLst>
    <pc:chgData name="Katarina Breidning" userId="S::katarina.breidning@grundskola.goteborg.se::4f70ea30-ac3b-405e-a1f0-3fc4cd2d9b43" providerId="AD" clId="Web-{E06DED93-B47F-6101-5EC3-5666492B3DDE}"/>
    <pc:docChg chg="modSld sldOrd">
      <pc:chgData name="Katarina Breidning" userId="S::katarina.breidning@grundskola.goteborg.se::4f70ea30-ac3b-405e-a1f0-3fc4cd2d9b43" providerId="AD" clId="Web-{E06DED93-B47F-6101-5EC3-5666492B3DDE}" dt="2023-10-09T11:56:35.302" v="20"/>
      <pc:docMkLst>
        <pc:docMk/>
      </pc:docMkLst>
      <pc:sldChg chg="ord">
        <pc:chgData name="Katarina Breidning" userId="S::katarina.breidning@grundskola.goteborg.se::4f70ea30-ac3b-405e-a1f0-3fc4cd2d9b43" providerId="AD" clId="Web-{E06DED93-B47F-6101-5EC3-5666492B3DDE}" dt="2023-10-09T11:56:32.130" v="19"/>
        <pc:sldMkLst>
          <pc:docMk/>
          <pc:sldMk cId="1149638851" sldId="257"/>
        </pc:sldMkLst>
      </pc:sldChg>
      <pc:sldChg chg="modSp ord">
        <pc:chgData name="Katarina Breidning" userId="S::katarina.breidning@grundskola.goteborg.se::4f70ea30-ac3b-405e-a1f0-3fc4cd2d9b43" providerId="AD" clId="Web-{E06DED93-B47F-6101-5EC3-5666492B3DDE}" dt="2023-10-09T11:56:35.302" v="20"/>
        <pc:sldMkLst>
          <pc:docMk/>
          <pc:sldMk cId="1475783481" sldId="259"/>
        </pc:sldMkLst>
        <pc:spChg chg="mod">
          <ac:chgData name="Katarina Breidning" userId="S::katarina.breidning@grundskola.goteborg.se::4f70ea30-ac3b-405e-a1f0-3fc4cd2d9b43" providerId="AD" clId="Web-{E06DED93-B47F-6101-5EC3-5666492B3DDE}" dt="2023-10-09T11:56:26.802" v="18" actId="20577"/>
          <ac:spMkLst>
            <pc:docMk/>
            <pc:sldMk cId="1475783481" sldId="259"/>
            <ac:spMk id="4" creationId="{B1CF66B9-4EF9-B8BB-FBFA-FEA937F86A23}"/>
          </ac:spMkLst>
        </pc:spChg>
      </pc:sldChg>
    </pc:docChg>
  </pc:docChgLst>
  <pc:docChgLst>
    <pc:chgData name="Jenny Almhöjd" userId="b7d2ee63-a4c9-4117-b6aa-36d53fc9053e" providerId="ADAL" clId="{EA7D0812-CA09-43C3-97D7-EF7481C43FBB}"/>
    <pc:docChg chg="undo custSel addSld delSld modSld sldOrd">
      <pc:chgData name="Jenny Almhöjd" userId="b7d2ee63-a4c9-4117-b6aa-36d53fc9053e" providerId="ADAL" clId="{EA7D0812-CA09-43C3-97D7-EF7481C43FBB}" dt="2023-10-12T12:29:45.103" v="1438" actId="20577"/>
      <pc:docMkLst>
        <pc:docMk/>
      </pc:docMkLst>
      <pc:sldChg chg="modSp mod">
        <pc:chgData name="Jenny Almhöjd" userId="b7d2ee63-a4c9-4117-b6aa-36d53fc9053e" providerId="ADAL" clId="{EA7D0812-CA09-43C3-97D7-EF7481C43FBB}" dt="2023-10-11T14:37:48.095" v="51" actId="208"/>
        <pc:sldMkLst>
          <pc:docMk/>
          <pc:sldMk cId="1475783481" sldId="259"/>
        </pc:sldMkLst>
        <pc:picChg chg="mod">
          <ac:chgData name="Jenny Almhöjd" userId="b7d2ee63-a4c9-4117-b6aa-36d53fc9053e" providerId="ADAL" clId="{EA7D0812-CA09-43C3-97D7-EF7481C43FBB}" dt="2023-10-11T14:37:48.095" v="51" actId="208"/>
          <ac:picMkLst>
            <pc:docMk/>
            <pc:sldMk cId="1475783481" sldId="259"/>
            <ac:picMk id="8" creationId="{AC3E7C69-B5AF-1843-9BD8-D8D7AB01B8C6}"/>
          </ac:picMkLst>
        </pc:picChg>
      </pc:sldChg>
      <pc:sldChg chg="addSp delSp modSp mod">
        <pc:chgData name="Jenny Almhöjd" userId="b7d2ee63-a4c9-4117-b6aa-36d53fc9053e" providerId="ADAL" clId="{EA7D0812-CA09-43C3-97D7-EF7481C43FBB}" dt="2023-10-12T12:29:45.103" v="1438" actId="20577"/>
        <pc:sldMkLst>
          <pc:docMk/>
          <pc:sldMk cId="252117184" sldId="261"/>
        </pc:sldMkLst>
        <pc:spChg chg="add mod">
          <ac:chgData name="Jenny Almhöjd" userId="b7d2ee63-a4c9-4117-b6aa-36d53fc9053e" providerId="ADAL" clId="{EA7D0812-CA09-43C3-97D7-EF7481C43FBB}" dt="2023-10-12T12:29:45.103" v="1438" actId="20577"/>
          <ac:spMkLst>
            <pc:docMk/>
            <pc:sldMk cId="252117184" sldId="261"/>
            <ac:spMk id="4" creationId="{032079D8-3C5B-F028-4C23-F8B8C1624E5B}"/>
          </ac:spMkLst>
        </pc:spChg>
        <pc:picChg chg="del mod">
          <ac:chgData name="Jenny Almhöjd" userId="b7d2ee63-a4c9-4117-b6aa-36d53fc9053e" providerId="ADAL" clId="{EA7D0812-CA09-43C3-97D7-EF7481C43FBB}" dt="2023-10-11T14:58:26.160" v="804" actId="478"/>
          <ac:picMkLst>
            <pc:docMk/>
            <pc:sldMk cId="252117184" sldId="261"/>
            <ac:picMk id="3" creationId="{F9602E5E-4767-E696-BFF4-1132D840A7E1}"/>
          </ac:picMkLst>
        </pc:picChg>
        <pc:picChg chg="mod">
          <ac:chgData name="Jenny Almhöjd" userId="b7d2ee63-a4c9-4117-b6aa-36d53fc9053e" providerId="ADAL" clId="{EA7D0812-CA09-43C3-97D7-EF7481C43FBB}" dt="2023-10-11T14:58:57.834" v="811" actId="1076"/>
          <ac:picMkLst>
            <pc:docMk/>
            <pc:sldMk cId="252117184" sldId="261"/>
            <ac:picMk id="6" creationId="{972B1DEC-10D0-6598-2ABB-3985C3FEFCC7}"/>
          </ac:picMkLst>
        </pc:picChg>
      </pc:sldChg>
      <pc:sldChg chg="addSp delSp modSp mod modShow">
        <pc:chgData name="Jenny Almhöjd" userId="b7d2ee63-a4c9-4117-b6aa-36d53fc9053e" providerId="ADAL" clId="{EA7D0812-CA09-43C3-97D7-EF7481C43FBB}" dt="2023-10-11T09:44:09.400" v="19" actId="729"/>
        <pc:sldMkLst>
          <pc:docMk/>
          <pc:sldMk cId="2223721389" sldId="263"/>
        </pc:sldMkLst>
        <pc:spChg chg="add del mod">
          <ac:chgData name="Jenny Almhöjd" userId="b7d2ee63-a4c9-4117-b6aa-36d53fc9053e" providerId="ADAL" clId="{EA7D0812-CA09-43C3-97D7-EF7481C43FBB}" dt="2023-10-11T09:44:01.519" v="18" actId="478"/>
          <ac:spMkLst>
            <pc:docMk/>
            <pc:sldMk cId="2223721389" sldId="263"/>
            <ac:spMk id="2" creationId="{61D5370E-CA31-0F05-E5F3-C3E39063216E}"/>
          </ac:spMkLst>
        </pc:spChg>
        <pc:picChg chg="mod">
          <ac:chgData name="Jenny Almhöjd" userId="b7d2ee63-a4c9-4117-b6aa-36d53fc9053e" providerId="ADAL" clId="{EA7D0812-CA09-43C3-97D7-EF7481C43FBB}" dt="2023-10-11T09:41:56.137" v="4" actId="14100"/>
          <ac:picMkLst>
            <pc:docMk/>
            <pc:sldMk cId="2223721389" sldId="263"/>
            <ac:picMk id="13" creationId="{6434CE43-7547-AFD6-E788-6C9644460635}"/>
          </ac:picMkLst>
        </pc:picChg>
        <pc:picChg chg="mod ord">
          <ac:chgData name="Jenny Almhöjd" userId="b7d2ee63-a4c9-4117-b6aa-36d53fc9053e" providerId="ADAL" clId="{EA7D0812-CA09-43C3-97D7-EF7481C43FBB}" dt="2023-10-11T09:43:30.926" v="15" actId="1076"/>
          <ac:picMkLst>
            <pc:docMk/>
            <pc:sldMk cId="2223721389" sldId="263"/>
            <ac:picMk id="14" creationId="{D4719B98-D9DC-7E0B-E658-88A3BDCDB466}"/>
          </ac:picMkLst>
        </pc:picChg>
      </pc:sldChg>
      <pc:sldChg chg="addSp delSp modSp add mod setBg delDesignElem">
        <pc:chgData name="Jenny Almhöjd" userId="b7d2ee63-a4c9-4117-b6aa-36d53fc9053e" providerId="ADAL" clId="{EA7D0812-CA09-43C3-97D7-EF7481C43FBB}" dt="2023-10-11T14:51:36.403" v="314" actId="1076"/>
        <pc:sldMkLst>
          <pc:docMk/>
          <pc:sldMk cId="3335557960" sldId="3861"/>
        </pc:sldMkLst>
        <pc:spChg chg="mod">
          <ac:chgData name="Jenny Almhöjd" userId="b7d2ee63-a4c9-4117-b6aa-36d53fc9053e" providerId="ADAL" clId="{EA7D0812-CA09-43C3-97D7-EF7481C43FBB}" dt="2023-10-11T14:48:40.375" v="295" actId="114"/>
          <ac:spMkLst>
            <pc:docMk/>
            <pc:sldMk cId="3335557960" sldId="3861"/>
            <ac:spMk id="2" creationId="{603A67CA-341E-39AA-7C73-595A1B45E8A6}"/>
          </ac:spMkLst>
        </pc:spChg>
        <pc:spChg chg="mod">
          <ac:chgData name="Jenny Almhöjd" userId="b7d2ee63-a4c9-4117-b6aa-36d53fc9053e" providerId="ADAL" clId="{EA7D0812-CA09-43C3-97D7-EF7481C43FBB}" dt="2023-10-11T14:48:54.637" v="302" actId="1076"/>
          <ac:spMkLst>
            <pc:docMk/>
            <pc:sldMk cId="3335557960" sldId="3861"/>
            <ac:spMk id="3" creationId="{4690833C-58B6-DEFF-945F-9351779CF13C}"/>
          </ac:spMkLst>
        </pc:spChg>
        <pc:spChg chg="del">
          <ac:chgData name="Jenny Almhöjd" userId="b7d2ee63-a4c9-4117-b6aa-36d53fc9053e" providerId="ADAL" clId="{EA7D0812-CA09-43C3-97D7-EF7481C43FBB}" dt="2023-10-11T14:42:12.452" v="129"/>
          <ac:spMkLst>
            <pc:docMk/>
            <pc:sldMk cId="3335557960" sldId="3861"/>
            <ac:spMk id="4103" creationId="{5E39A796-BE83-48B1-B33F-35C4A32AAB57}"/>
          </ac:spMkLst>
        </pc:spChg>
        <pc:spChg chg="del">
          <ac:chgData name="Jenny Almhöjd" userId="b7d2ee63-a4c9-4117-b6aa-36d53fc9053e" providerId="ADAL" clId="{EA7D0812-CA09-43C3-97D7-EF7481C43FBB}" dt="2023-10-11T14:42:12.452" v="129"/>
          <ac:spMkLst>
            <pc:docMk/>
            <pc:sldMk cId="3335557960" sldId="3861"/>
            <ac:spMk id="4105" creationId="{72F84B47-E267-4194-8194-831DB7B5547F}"/>
          </ac:spMkLst>
        </pc:spChg>
        <pc:picChg chg="add del mod">
          <ac:chgData name="Jenny Almhöjd" userId="b7d2ee63-a4c9-4117-b6aa-36d53fc9053e" providerId="ADAL" clId="{EA7D0812-CA09-43C3-97D7-EF7481C43FBB}" dt="2023-10-11T14:51:15.228" v="307" actId="478"/>
          <ac:picMkLst>
            <pc:docMk/>
            <pc:sldMk cId="3335557960" sldId="3861"/>
            <ac:picMk id="2050" creationId="{7DE13A0F-AA24-CAD2-FD84-D27F3DA48198}"/>
          </ac:picMkLst>
        </pc:picChg>
        <pc:picChg chg="add del mod">
          <ac:chgData name="Jenny Almhöjd" userId="b7d2ee63-a4c9-4117-b6aa-36d53fc9053e" providerId="ADAL" clId="{EA7D0812-CA09-43C3-97D7-EF7481C43FBB}" dt="2023-10-11T14:51:23.335" v="311" actId="478"/>
          <ac:picMkLst>
            <pc:docMk/>
            <pc:sldMk cId="3335557960" sldId="3861"/>
            <ac:picMk id="2052" creationId="{50660F62-246A-2958-BFA8-E041C3430991}"/>
          </ac:picMkLst>
        </pc:picChg>
        <pc:picChg chg="add mod">
          <ac:chgData name="Jenny Almhöjd" userId="b7d2ee63-a4c9-4117-b6aa-36d53fc9053e" providerId="ADAL" clId="{EA7D0812-CA09-43C3-97D7-EF7481C43FBB}" dt="2023-10-11T14:51:36.403" v="314" actId="1076"/>
          <ac:picMkLst>
            <pc:docMk/>
            <pc:sldMk cId="3335557960" sldId="3861"/>
            <ac:picMk id="2054" creationId="{52CBC706-32F0-B055-0005-94747B999614}"/>
          </ac:picMkLst>
        </pc:picChg>
        <pc:picChg chg="del">
          <ac:chgData name="Jenny Almhöjd" userId="b7d2ee63-a4c9-4117-b6aa-36d53fc9053e" providerId="ADAL" clId="{EA7D0812-CA09-43C3-97D7-EF7481C43FBB}" dt="2023-10-11T14:43:52.148" v="182" actId="478"/>
          <ac:picMkLst>
            <pc:docMk/>
            <pc:sldMk cId="3335557960" sldId="3861"/>
            <ac:picMk id="4098" creationId="{626092DC-51AE-A002-8DB8-8D89936A396C}"/>
          </ac:picMkLst>
        </pc:picChg>
      </pc:sldChg>
      <pc:sldChg chg="addSp delSp modSp mod ord setBg">
        <pc:chgData name="Jenny Almhöjd" userId="b7d2ee63-a4c9-4117-b6aa-36d53fc9053e" providerId="ADAL" clId="{EA7D0812-CA09-43C3-97D7-EF7481C43FBB}" dt="2023-10-11T14:52:17.750" v="318" actId="1076"/>
        <pc:sldMkLst>
          <pc:docMk/>
          <pc:sldMk cId="3128009508" sldId="2076138034"/>
        </pc:sldMkLst>
        <pc:spChg chg="del mod">
          <ac:chgData name="Jenny Almhöjd" userId="b7d2ee63-a4c9-4117-b6aa-36d53fc9053e" providerId="ADAL" clId="{EA7D0812-CA09-43C3-97D7-EF7481C43FBB}" dt="2023-10-11T14:36:57.648" v="45" actId="478"/>
          <ac:spMkLst>
            <pc:docMk/>
            <pc:sldMk cId="3128009508" sldId="2076138034"/>
            <ac:spMk id="2" creationId="{12977D5D-134C-851A-7287-D5D67A6A8D5D}"/>
          </ac:spMkLst>
        </pc:spChg>
        <pc:spChg chg="mod">
          <ac:chgData name="Jenny Almhöjd" userId="b7d2ee63-a4c9-4117-b6aa-36d53fc9053e" providerId="ADAL" clId="{EA7D0812-CA09-43C3-97D7-EF7481C43FBB}" dt="2023-10-11T14:52:17.750" v="318" actId="1076"/>
          <ac:spMkLst>
            <pc:docMk/>
            <pc:sldMk cId="3128009508" sldId="2076138034"/>
            <ac:spMk id="3" creationId="{D005DF11-A342-DE0B-2F5D-97B978F6EB9B}"/>
          </ac:spMkLst>
        </pc:spChg>
        <pc:spChg chg="add del mod">
          <ac:chgData name="Jenny Almhöjd" userId="b7d2ee63-a4c9-4117-b6aa-36d53fc9053e" providerId="ADAL" clId="{EA7D0812-CA09-43C3-97D7-EF7481C43FBB}" dt="2023-10-11T14:36:59.624" v="46" actId="478"/>
          <ac:spMkLst>
            <pc:docMk/>
            <pc:sldMk cId="3128009508" sldId="2076138034"/>
            <ac:spMk id="6" creationId="{1A828792-4ACB-EC0D-0464-D35FE060E0D3}"/>
          </ac:spMkLst>
        </pc:spChg>
        <pc:spChg chg="add del mod">
          <ac:chgData name="Jenny Almhöjd" userId="b7d2ee63-a4c9-4117-b6aa-36d53fc9053e" providerId="ADAL" clId="{EA7D0812-CA09-43C3-97D7-EF7481C43FBB}" dt="2023-10-11T14:47:11.078" v="183" actId="21"/>
          <ac:spMkLst>
            <pc:docMk/>
            <pc:sldMk cId="3128009508" sldId="2076138034"/>
            <ac:spMk id="8" creationId="{75043F8C-166A-5FD7-F5DD-199E9479753C}"/>
          </ac:spMkLst>
        </pc:spChg>
        <pc:spChg chg="add del">
          <ac:chgData name="Jenny Almhöjd" userId="b7d2ee63-a4c9-4117-b6aa-36d53fc9053e" providerId="ADAL" clId="{EA7D0812-CA09-43C3-97D7-EF7481C43FBB}" dt="2023-10-11T14:35:57.899" v="21" actId="26606"/>
          <ac:spMkLst>
            <pc:docMk/>
            <pc:sldMk cId="3128009508" sldId="2076138034"/>
            <ac:spMk id="9" creationId="{46708FAB-3898-47A9-B05A-AB9ECBD9E796}"/>
          </ac:spMkLst>
        </pc:spChg>
        <pc:spChg chg="add mod">
          <ac:chgData name="Jenny Almhöjd" userId="b7d2ee63-a4c9-4117-b6aa-36d53fc9053e" providerId="ADAL" clId="{EA7D0812-CA09-43C3-97D7-EF7481C43FBB}" dt="2023-10-11T14:47:45.587" v="225" actId="403"/>
          <ac:spMkLst>
            <pc:docMk/>
            <pc:sldMk cId="3128009508" sldId="2076138034"/>
            <ac:spMk id="10" creationId="{1BBED176-171F-A72C-382F-BE922A0E0A65}"/>
          </ac:spMkLst>
        </pc:spChg>
        <pc:spChg chg="add del">
          <ac:chgData name="Jenny Almhöjd" userId="b7d2ee63-a4c9-4117-b6aa-36d53fc9053e" providerId="ADAL" clId="{EA7D0812-CA09-43C3-97D7-EF7481C43FBB}" dt="2023-10-11T14:35:57.899" v="21" actId="26606"/>
          <ac:spMkLst>
            <pc:docMk/>
            <pc:sldMk cId="3128009508" sldId="2076138034"/>
            <ac:spMk id="11" creationId="{2E438CA0-CB4D-4C94-8C39-9C7FC9BBEE68}"/>
          </ac:spMkLst>
        </pc:spChg>
        <pc:spChg chg="add del">
          <ac:chgData name="Jenny Almhöjd" userId="b7d2ee63-a4c9-4117-b6aa-36d53fc9053e" providerId="ADAL" clId="{EA7D0812-CA09-43C3-97D7-EF7481C43FBB}" dt="2023-10-11T14:35:57.899" v="21" actId="26606"/>
          <ac:spMkLst>
            <pc:docMk/>
            <pc:sldMk cId="3128009508" sldId="2076138034"/>
            <ac:spMk id="13" creationId="{6B2C05E3-84E7-4957-95EF-B471CBF71C69}"/>
          </ac:spMkLst>
        </pc:spChg>
        <pc:picChg chg="del mod">
          <ac:chgData name="Jenny Almhöjd" userId="b7d2ee63-a4c9-4117-b6aa-36d53fc9053e" providerId="ADAL" clId="{EA7D0812-CA09-43C3-97D7-EF7481C43FBB}" dt="2023-10-11T14:38:12.918" v="56" actId="478"/>
          <ac:picMkLst>
            <pc:docMk/>
            <pc:sldMk cId="3128009508" sldId="2076138034"/>
            <ac:picMk id="4" creationId="{D04D6900-A939-C08F-23E7-985F88B70E5C}"/>
          </ac:picMkLst>
        </pc:picChg>
        <pc:picChg chg="add mod">
          <ac:chgData name="Jenny Almhöjd" userId="b7d2ee63-a4c9-4117-b6aa-36d53fc9053e" providerId="ADAL" clId="{EA7D0812-CA09-43C3-97D7-EF7481C43FBB}" dt="2023-10-11T14:40:11.083" v="65" actId="1076"/>
          <ac:picMkLst>
            <pc:docMk/>
            <pc:sldMk cId="3128009508" sldId="2076138034"/>
            <ac:picMk id="7" creationId="{DFFD86BC-2A4A-BA88-4E89-0ACF7C24E426}"/>
          </ac:picMkLst>
        </pc:picChg>
        <pc:picChg chg="add del mod">
          <ac:chgData name="Jenny Almhöjd" userId="b7d2ee63-a4c9-4117-b6aa-36d53fc9053e" providerId="ADAL" clId="{EA7D0812-CA09-43C3-97D7-EF7481C43FBB}" dt="2023-10-11T14:39:53.551" v="60" actId="478"/>
          <ac:picMkLst>
            <pc:docMk/>
            <pc:sldMk cId="3128009508" sldId="2076138034"/>
            <ac:picMk id="1026" creationId="{94613808-0097-1952-B2D9-9A31D951599B}"/>
          </ac:picMkLst>
        </pc:picChg>
      </pc:sldChg>
      <pc:sldChg chg="modSp mod">
        <pc:chgData name="Jenny Almhöjd" userId="b7d2ee63-a4c9-4117-b6aa-36d53fc9053e" providerId="ADAL" clId="{EA7D0812-CA09-43C3-97D7-EF7481C43FBB}" dt="2023-10-12T06:34:49.216" v="1271" actId="20577"/>
        <pc:sldMkLst>
          <pc:docMk/>
          <pc:sldMk cId="3257608188" sldId="2076138035"/>
        </pc:sldMkLst>
        <pc:spChg chg="mod">
          <ac:chgData name="Jenny Almhöjd" userId="b7d2ee63-a4c9-4117-b6aa-36d53fc9053e" providerId="ADAL" clId="{EA7D0812-CA09-43C3-97D7-EF7481C43FBB}" dt="2023-10-12T06:34:49.216" v="1271" actId="20577"/>
          <ac:spMkLst>
            <pc:docMk/>
            <pc:sldMk cId="3257608188" sldId="2076138035"/>
            <ac:spMk id="2" creationId="{B1DE8B91-6084-C6A1-4228-082CFB8C6AC7}"/>
          </ac:spMkLst>
        </pc:spChg>
        <pc:spChg chg="mod">
          <ac:chgData name="Jenny Almhöjd" userId="b7d2ee63-a4c9-4117-b6aa-36d53fc9053e" providerId="ADAL" clId="{EA7D0812-CA09-43C3-97D7-EF7481C43FBB}" dt="2023-10-11T15:13:51.650" v="1268" actId="5793"/>
          <ac:spMkLst>
            <pc:docMk/>
            <pc:sldMk cId="3257608188" sldId="2076138035"/>
            <ac:spMk id="9" creationId="{9F1E6218-2149-8F7D-0F0F-E79B07A7D461}"/>
          </ac:spMkLst>
        </pc:spChg>
      </pc:sldChg>
      <pc:sldChg chg="modSp mod">
        <pc:chgData name="Jenny Almhöjd" userId="b7d2ee63-a4c9-4117-b6aa-36d53fc9053e" providerId="ADAL" clId="{EA7D0812-CA09-43C3-97D7-EF7481C43FBB}" dt="2023-10-12T06:35:31.605" v="1435" actId="5793"/>
        <pc:sldMkLst>
          <pc:docMk/>
          <pc:sldMk cId="2072459875" sldId="2076138036"/>
        </pc:sldMkLst>
        <pc:spChg chg="mod">
          <ac:chgData name="Jenny Almhöjd" userId="b7d2ee63-a4c9-4117-b6aa-36d53fc9053e" providerId="ADAL" clId="{EA7D0812-CA09-43C3-97D7-EF7481C43FBB}" dt="2023-10-12T06:35:31.605" v="1435" actId="5793"/>
          <ac:spMkLst>
            <pc:docMk/>
            <pc:sldMk cId="2072459875" sldId="2076138036"/>
            <ac:spMk id="3" creationId="{9855B2B3-64E1-0A29-54DF-7477BCEFC438}"/>
          </ac:spMkLst>
        </pc:spChg>
      </pc:sldChg>
      <pc:sldChg chg="delSp modSp mod">
        <pc:chgData name="Jenny Almhöjd" userId="b7d2ee63-a4c9-4117-b6aa-36d53fc9053e" providerId="ADAL" clId="{EA7D0812-CA09-43C3-97D7-EF7481C43FBB}" dt="2023-10-12T06:34:41.290" v="1270" actId="313"/>
        <pc:sldMkLst>
          <pc:docMk/>
          <pc:sldMk cId="1401591271" sldId="2076138037"/>
        </pc:sldMkLst>
        <pc:spChg chg="mod">
          <ac:chgData name="Jenny Almhöjd" userId="b7d2ee63-a4c9-4117-b6aa-36d53fc9053e" providerId="ADAL" clId="{EA7D0812-CA09-43C3-97D7-EF7481C43FBB}" dt="2023-10-12T06:34:41.290" v="1270" actId="313"/>
          <ac:spMkLst>
            <pc:docMk/>
            <pc:sldMk cId="1401591271" sldId="2076138037"/>
            <ac:spMk id="2" creationId="{AF62EB0D-78E3-F57D-9FC4-906039E2F7A1}"/>
          </ac:spMkLst>
        </pc:spChg>
        <pc:spChg chg="mod">
          <ac:chgData name="Jenny Almhöjd" userId="b7d2ee63-a4c9-4117-b6aa-36d53fc9053e" providerId="ADAL" clId="{EA7D0812-CA09-43C3-97D7-EF7481C43FBB}" dt="2023-10-11T15:13:45.955" v="1267" actId="5793"/>
          <ac:spMkLst>
            <pc:docMk/>
            <pc:sldMk cId="1401591271" sldId="2076138037"/>
            <ac:spMk id="3" creationId="{B7A33A76-3D37-BAD8-0CD3-4518845B7D33}"/>
          </ac:spMkLst>
        </pc:spChg>
        <pc:spChg chg="del">
          <ac:chgData name="Jenny Almhöjd" userId="b7d2ee63-a4c9-4117-b6aa-36d53fc9053e" providerId="ADAL" clId="{EA7D0812-CA09-43C3-97D7-EF7481C43FBB}" dt="2023-10-11T15:10:44.482" v="1138" actId="478"/>
          <ac:spMkLst>
            <pc:docMk/>
            <pc:sldMk cId="1401591271" sldId="2076138037"/>
            <ac:spMk id="4" creationId="{DCB20D88-25EE-B730-4E56-195D588B7849}"/>
          </ac:spMkLst>
        </pc:spChg>
      </pc:sldChg>
      <pc:sldChg chg="new del">
        <pc:chgData name="Jenny Almhöjd" userId="b7d2ee63-a4c9-4117-b6aa-36d53fc9053e" providerId="ADAL" clId="{EA7D0812-CA09-43C3-97D7-EF7481C43FBB}" dt="2023-10-11T14:42:06.366" v="127" actId="2696"/>
        <pc:sldMkLst>
          <pc:docMk/>
          <pc:sldMk cId="1794914011" sldId="2076138039"/>
        </pc:sldMkLst>
      </pc:sldChg>
      <pc:sldChg chg="addSp delSp modSp new mod ord">
        <pc:chgData name="Jenny Almhöjd" userId="b7d2ee63-a4c9-4117-b6aa-36d53fc9053e" providerId="ADAL" clId="{EA7D0812-CA09-43C3-97D7-EF7481C43FBB}" dt="2023-10-11T15:09:13.033" v="1119" actId="113"/>
        <pc:sldMkLst>
          <pc:docMk/>
          <pc:sldMk cId="3396452646" sldId="2076138040"/>
        </pc:sldMkLst>
        <pc:spChg chg="mod">
          <ac:chgData name="Jenny Almhöjd" userId="b7d2ee63-a4c9-4117-b6aa-36d53fc9053e" providerId="ADAL" clId="{EA7D0812-CA09-43C3-97D7-EF7481C43FBB}" dt="2023-10-11T15:06:44.809" v="1088" actId="1076"/>
          <ac:spMkLst>
            <pc:docMk/>
            <pc:sldMk cId="3396452646" sldId="2076138040"/>
            <ac:spMk id="2" creationId="{70156066-85EA-EA9E-934B-7D70A665F6DA}"/>
          </ac:spMkLst>
        </pc:spChg>
        <pc:spChg chg="add del mod">
          <ac:chgData name="Jenny Almhöjd" userId="b7d2ee63-a4c9-4117-b6aa-36d53fc9053e" providerId="ADAL" clId="{EA7D0812-CA09-43C3-97D7-EF7481C43FBB}" dt="2023-10-11T15:09:13.033" v="1119" actId="113"/>
          <ac:spMkLst>
            <pc:docMk/>
            <pc:sldMk cId="3396452646" sldId="2076138040"/>
            <ac:spMk id="3" creationId="{4D801683-5148-039E-10ED-7F8F457AD259}"/>
          </ac:spMkLst>
        </pc:spChg>
        <pc:spChg chg="add del mod">
          <ac:chgData name="Jenny Almhöjd" userId="b7d2ee63-a4c9-4117-b6aa-36d53fc9053e" providerId="ADAL" clId="{EA7D0812-CA09-43C3-97D7-EF7481C43FBB}" dt="2023-10-11T15:04:05.457" v="1049" actId="21"/>
          <ac:spMkLst>
            <pc:docMk/>
            <pc:sldMk cId="3396452646" sldId="2076138040"/>
            <ac:spMk id="4" creationId="{B347913F-05AA-FCDD-3EA7-B7C2BB51D383}"/>
          </ac:spMkLst>
        </pc:spChg>
        <pc:spChg chg="add del mod">
          <ac:chgData name="Jenny Almhöjd" userId="b7d2ee63-a4c9-4117-b6aa-36d53fc9053e" providerId="ADAL" clId="{EA7D0812-CA09-43C3-97D7-EF7481C43FBB}" dt="2023-10-11T15:04:16.252" v="1052"/>
          <ac:spMkLst>
            <pc:docMk/>
            <pc:sldMk cId="3396452646" sldId="2076138040"/>
            <ac:spMk id="6" creationId="{717E8180-5802-336E-9FE5-18980AE02C9B}"/>
          </ac:spMkLst>
        </pc:spChg>
        <pc:picChg chg="add del mod">
          <ac:chgData name="Jenny Almhöjd" userId="b7d2ee63-a4c9-4117-b6aa-36d53fc9053e" providerId="ADAL" clId="{EA7D0812-CA09-43C3-97D7-EF7481C43FBB}" dt="2023-10-11T15:04:05.457" v="1049" actId="21"/>
          <ac:picMkLst>
            <pc:docMk/>
            <pc:sldMk cId="3396452646" sldId="2076138040"/>
            <ac:picMk id="5" creationId="{D44C31B3-6A80-453A-D301-6A5900039398}"/>
          </ac:picMkLst>
        </pc:picChg>
        <pc:picChg chg="add del mod">
          <ac:chgData name="Jenny Almhöjd" userId="b7d2ee63-a4c9-4117-b6aa-36d53fc9053e" providerId="ADAL" clId="{EA7D0812-CA09-43C3-97D7-EF7481C43FBB}" dt="2023-10-11T15:04:16.252" v="1052"/>
          <ac:picMkLst>
            <pc:docMk/>
            <pc:sldMk cId="3396452646" sldId="2076138040"/>
            <ac:picMk id="7" creationId="{AB254E2F-FB43-604E-76FC-FD5F5998F4C3}"/>
          </ac:picMkLst>
        </pc:picChg>
        <pc:picChg chg="add del mod">
          <ac:chgData name="Jenny Almhöjd" userId="b7d2ee63-a4c9-4117-b6aa-36d53fc9053e" providerId="ADAL" clId="{EA7D0812-CA09-43C3-97D7-EF7481C43FBB}" dt="2023-10-11T15:02:59.293" v="1037" actId="478"/>
          <ac:picMkLst>
            <pc:docMk/>
            <pc:sldMk cId="3396452646" sldId="2076138040"/>
            <ac:picMk id="3074" creationId="{252AE199-895D-3AAB-E98E-5471A16179DF}"/>
          </ac:picMkLst>
        </pc:picChg>
        <pc:picChg chg="add mod">
          <ac:chgData name="Jenny Almhöjd" userId="b7d2ee63-a4c9-4117-b6aa-36d53fc9053e" providerId="ADAL" clId="{EA7D0812-CA09-43C3-97D7-EF7481C43FBB}" dt="2023-10-11T15:08:42.103" v="1115" actId="1076"/>
          <ac:picMkLst>
            <pc:docMk/>
            <pc:sldMk cId="3396452646" sldId="2076138040"/>
            <ac:picMk id="3076" creationId="{86990D4C-B35A-F02D-A7DF-4319F7F17E21}"/>
          </ac:picMkLst>
        </pc:picChg>
        <pc:picChg chg="add del mod">
          <ac:chgData name="Jenny Almhöjd" userId="b7d2ee63-a4c9-4117-b6aa-36d53fc9053e" providerId="ADAL" clId="{EA7D0812-CA09-43C3-97D7-EF7481C43FBB}" dt="2023-10-11T15:03:46.633" v="1045"/>
          <ac:picMkLst>
            <pc:docMk/>
            <pc:sldMk cId="3396452646" sldId="2076138040"/>
            <ac:picMk id="3078" creationId="{D66A2FAC-4990-E822-ABF3-3D69A9CBA8E8}"/>
          </ac:picMkLst>
        </pc:picChg>
        <pc:picChg chg="add mod">
          <ac:chgData name="Jenny Almhöjd" userId="b7d2ee63-a4c9-4117-b6aa-36d53fc9053e" providerId="ADAL" clId="{EA7D0812-CA09-43C3-97D7-EF7481C43FBB}" dt="2023-10-11T15:08:27.099" v="1111" actId="1076"/>
          <ac:picMkLst>
            <pc:docMk/>
            <pc:sldMk cId="3396452646" sldId="2076138040"/>
            <ac:picMk id="3080" creationId="{4F56420C-EBDF-9469-76A0-A976DA8C2790}"/>
          </ac:picMkLst>
        </pc:picChg>
      </pc:sldChg>
      <pc:sldChg chg="delDesignElem">
        <pc:chgData name="Jenny Almhöjd" userId="b7d2ee63-a4c9-4117-b6aa-36d53fc9053e" providerId="ADAL" clId="{EA7D0812-CA09-43C3-97D7-EF7481C43FBB}" dt="2023-10-12T12:28:28.297" v="1436"/>
        <pc:sldMkLst>
          <pc:docMk/>
          <pc:sldMk cId="3929701945" sldId="2076138049"/>
        </pc:sldMkLst>
      </pc:sldChg>
    </pc:docChg>
  </pc:docChgLst>
  <pc:docChgLst>
    <pc:chgData name="Elin Svensson" userId="S::elin.3.svensson@grundskola.goteborg.se::dfa730e8-0049-4d9c-b7b3-d6e38372ca42" providerId="AD" clId="Web-{54FCE071-C424-A26D-8D27-B4CCD7421298}"/>
    <pc:docChg chg="modSld">
      <pc:chgData name="Elin Svensson" userId="S::elin.3.svensson@grundskola.goteborg.se::dfa730e8-0049-4d9c-b7b3-d6e38372ca42" providerId="AD" clId="Web-{54FCE071-C424-A26D-8D27-B4CCD7421298}" dt="2023-10-24T13:15:38.520" v="0" actId="1076"/>
      <pc:docMkLst>
        <pc:docMk/>
      </pc:docMkLst>
      <pc:sldChg chg="modSp">
        <pc:chgData name="Elin Svensson" userId="S::elin.3.svensson@grundskola.goteborg.se::dfa730e8-0049-4d9c-b7b3-d6e38372ca42" providerId="AD" clId="Web-{54FCE071-C424-A26D-8D27-B4CCD7421298}" dt="2023-10-24T13:15:38.520" v="0" actId="1076"/>
        <pc:sldMkLst>
          <pc:docMk/>
          <pc:sldMk cId="2808106573" sldId="2142533963"/>
        </pc:sldMkLst>
        <pc:picChg chg="mod">
          <ac:chgData name="Elin Svensson" userId="S::elin.3.svensson@grundskola.goteborg.se::dfa730e8-0049-4d9c-b7b3-d6e38372ca42" providerId="AD" clId="Web-{54FCE071-C424-A26D-8D27-B4CCD7421298}" dt="2023-10-24T13:15:38.520" v="0" actId="1076"/>
          <ac:picMkLst>
            <pc:docMk/>
            <pc:sldMk cId="2808106573" sldId="2142533963"/>
            <ac:picMk id="8" creationId="{A4F549AD-70C5-3C52-F195-79EFB1154ABD}"/>
          </ac:picMkLst>
        </pc:picChg>
      </pc:sldChg>
    </pc:docChg>
  </pc:docChgLst>
  <pc:docChgLst>
    <pc:chgData name="Jenny Almhöjd" userId="S::jenny.almhojd@grundskola.goteborg.se::b7d2ee63-a4c9-4117-b6aa-36d53fc9053e" providerId="AD" clId="Web-{55D9F6C9-371C-B8F7-8AC2-45CB9B5D4894}"/>
    <pc:docChg chg="addSld delSld modSld">
      <pc:chgData name="Jenny Almhöjd" userId="S::jenny.almhojd@grundskola.goteborg.se::b7d2ee63-a4c9-4117-b6aa-36d53fc9053e" providerId="AD" clId="Web-{55D9F6C9-371C-B8F7-8AC2-45CB9B5D4894}" dt="2023-10-10T12:28:52.323" v="335" actId="20577"/>
      <pc:docMkLst>
        <pc:docMk/>
      </pc:docMkLst>
      <pc:sldChg chg="addSp delSp modSp">
        <pc:chgData name="Jenny Almhöjd" userId="S::jenny.almhojd@grundskola.goteborg.se::b7d2ee63-a4c9-4117-b6aa-36d53fc9053e" providerId="AD" clId="Web-{55D9F6C9-371C-B8F7-8AC2-45CB9B5D4894}" dt="2023-10-10T12:18:36.886" v="115" actId="20577"/>
        <pc:sldMkLst>
          <pc:docMk/>
          <pc:sldMk cId="1475783481" sldId="259"/>
        </pc:sldMkLst>
        <pc:spChg chg="add del mod">
          <ac:chgData name="Jenny Almhöjd" userId="S::jenny.almhojd@grundskola.goteborg.se::b7d2ee63-a4c9-4117-b6aa-36d53fc9053e" providerId="AD" clId="Web-{55D9F6C9-371C-B8F7-8AC2-45CB9B5D4894}" dt="2023-10-10T12:18:36.886" v="115" actId="20577"/>
          <ac:spMkLst>
            <pc:docMk/>
            <pc:sldMk cId="1475783481" sldId="259"/>
            <ac:spMk id="4" creationId="{B1CF66B9-4EF9-B8BB-FBFA-FEA937F86A23}"/>
          </ac:spMkLst>
        </pc:spChg>
      </pc:sldChg>
      <pc:sldChg chg="addSp delSp modSp new mod setBg addAnim">
        <pc:chgData name="Jenny Almhöjd" userId="S::jenny.almhojd@grundskola.goteborg.se::b7d2ee63-a4c9-4117-b6aa-36d53fc9053e" providerId="AD" clId="Web-{55D9F6C9-371C-B8F7-8AC2-45CB9B5D4894}" dt="2023-10-10T12:18:54.902" v="118" actId="1076"/>
        <pc:sldMkLst>
          <pc:docMk/>
          <pc:sldMk cId="252117184" sldId="261"/>
        </pc:sldMkLst>
        <pc:spChg chg="del mod">
          <ac:chgData name="Jenny Almhöjd" userId="S::jenny.almhojd@grundskola.goteborg.se::b7d2ee63-a4c9-4117-b6aa-36d53fc9053e" providerId="AD" clId="Web-{55D9F6C9-371C-B8F7-8AC2-45CB9B5D4894}" dt="2023-10-10T12:11:14.579" v="46"/>
          <ac:spMkLst>
            <pc:docMk/>
            <pc:sldMk cId="252117184" sldId="261"/>
            <ac:spMk id="2" creationId="{6891C8A0-8A5E-B6B2-2C9E-755E865F991A}"/>
          </ac:spMkLst>
        </pc:spChg>
        <pc:spChg chg="del">
          <ac:chgData name="Jenny Almhöjd" userId="S::jenny.almhojd@grundskola.goteborg.se::b7d2ee63-a4c9-4117-b6aa-36d53fc9053e" providerId="AD" clId="Web-{55D9F6C9-371C-B8F7-8AC2-45CB9B5D4894}" dt="2023-10-10T12:07:15.276" v="3"/>
          <ac:spMkLst>
            <pc:docMk/>
            <pc:sldMk cId="252117184" sldId="261"/>
            <ac:spMk id="3" creationId="{798EA0EB-6D75-E46D-47CD-4D7F5BFB8EAF}"/>
          </ac:spMkLst>
        </pc:spChg>
        <pc:spChg chg="del">
          <ac:chgData name="Jenny Almhöjd" userId="S::jenny.almhojd@grundskola.goteborg.se::b7d2ee63-a4c9-4117-b6aa-36d53fc9053e" providerId="AD" clId="Web-{55D9F6C9-371C-B8F7-8AC2-45CB9B5D4894}" dt="2023-10-10T12:08:02.949" v="4"/>
          <ac:spMkLst>
            <pc:docMk/>
            <pc:sldMk cId="252117184" sldId="261"/>
            <ac:spMk id="4" creationId="{6627B241-0DAC-F3DA-039E-FD695CFA8F38}"/>
          </ac:spMkLst>
        </pc:spChg>
        <pc:spChg chg="add del mod">
          <ac:chgData name="Jenny Almhöjd" userId="S::jenny.almhojd@grundskola.goteborg.se::b7d2ee63-a4c9-4117-b6aa-36d53fc9053e" providerId="AD" clId="Web-{55D9F6C9-371C-B8F7-8AC2-45CB9B5D4894}" dt="2023-10-10T12:08:12.340" v="7"/>
          <ac:spMkLst>
            <pc:docMk/>
            <pc:sldMk cId="252117184" sldId="261"/>
            <ac:spMk id="8" creationId="{10E03DE3-FF7E-B5C4-B3C6-007F04EE6618}"/>
          </ac:spMkLst>
        </pc:spChg>
        <pc:spChg chg="add mod">
          <ac:chgData name="Jenny Almhöjd" userId="S::jenny.almhojd@grundskola.goteborg.se::b7d2ee63-a4c9-4117-b6aa-36d53fc9053e" providerId="AD" clId="Web-{55D9F6C9-371C-B8F7-8AC2-45CB9B5D4894}" dt="2023-10-10T12:11:23.891" v="49" actId="20577"/>
          <ac:spMkLst>
            <pc:docMk/>
            <pc:sldMk cId="252117184" sldId="261"/>
            <ac:spMk id="11" creationId="{143EDAFE-7CE7-BE09-BBF6-D9350318D888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4.903" v="13"/>
          <ac:spMkLst>
            <pc:docMk/>
            <pc:sldMk cId="252117184" sldId="261"/>
            <ac:spMk id="13" creationId="{11B1D7F7-365D-D60E-D567-BBAAEC6E66C4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2.059" v="11"/>
          <ac:spMkLst>
            <pc:docMk/>
            <pc:sldMk cId="252117184" sldId="261"/>
            <ac:spMk id="14" creationId="{88263A24-0C1F-4677-B43C-4AE14E276B27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2.059" v="11"/>
          <ac:spMkLst>
            <pc:docMk/>
            <pc:sldMk cId="252117184" sldId="261"/>
            <ac:spMk id="16" creationId="{0ADDB668-2CA4-4D2B-9C34-3487CA330BA8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2.059" v="11"/>
          <ac:spMkLst>
            <pc:docMk/>
            <pc:sldMk cId="252117184" sldId="261"/>
            <ac:spMk id="18" creationId="{2568BC19-F052-4108-93E1-6A3D1DEC072F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2.059" v="11"/>
          <ac:spMkLst>
            <pc:docMk/>
            <pc:sldMk cId="252117184" sldId="261"/>
            <ac:spMk id="20" creationId="{D5FD337D-4D6B-4C8B-B6F5-121097E09881}"/>
          </ac:spMkLst>
        </pc:spChg>
        <pc:spChg chg="add del">
          <ac:chgData name="Jenny Almhöjd" userId="S::jenny.almhojd@grundskola.goteborg.se::b7d2ee63-a4c9-4117-b6aa-36d53fc9053e" providerId="AD" clId="Web-{55D9F6C9-371C-B8F7-8AC2-45CB9B5D4894}" dt="2023-10-10T12:08:24.903" v="13"/>
          <ac:spMkLst>
            <pc:docMk/>
            <pc:sldMk cId="252117184" sldId="261"/>
            <ac:spMk id="22" creationId="{8761DDFE-071F-4200-B0AA-394476C2D2D6}"/>
          </ac:spMkLst>
        </pc:spChg>
        <pc:spChg chg="add">
          <ac:chgData name="Jenny Almhöjd" userId="S::jenny.almhojd@grundskola.goteborg.se::b7d2ee63-a4c9-4117-b6aa-36d53fc9053e" providerId="AD" clId="Web-{55D9F6C9-371C-B8F7-8AC2-45CB9B5D4894}" dt="2023-10-10T12:08:24.918" v="14"/>
          <ac:spMkLst>
            <pc:docMk/>
            <pc:sldMk cId="252117184" sldId="261"/>
            <ac:spMk id="24" creationId="{88263A24-0C1F-4677-B43C-4AE14E276B27}"/>
          </ac:spMkLst>
        </pc:spChg>
        <pc:spChg chg="add">
          <ac:chgData name="Jenny Almhöjd" userId="S::jenny.almhojd@grundskola.goteborg.se::b7d2ee63-a4c9-4117-b6aa-36d53fc9053e" providerId="AD" clId="Web-{55D9F6C9-371C-B8F7-8AC2-45CB9B5D4894}" dt="2023-10-10T12:08:24.918" v="14"/>
          <ac:spMkLst>
            <pc:docMk/>
            <pc:sldMk cId="252117184" sldId="261"/>
            <ac:spMk id="25" creationId="{0ADDB668-2CA4-4D2B-9C34-3487CA330BA8}"/>
          </ac:spMkLst>
        </pc:spChg>
        <pc:spChg chg="add">
          <ac:chgData name="Jenny Almhöjd" userId="S::jenny.almhojd@grundskola.goteborg.se::b7d2ee63-a4c9-4117-b6aa-36d53fc9053e" providerId="AD" clId="Web-{55D9F6C9-371C-B8F7-8AC2-45CB9B5D4894}" dt="2023-10-10T12:08:24.918" v="14"/>
          <ac:spMkLst>
            <pc:docMk/>
            <pc:sldMk cId="252117184" sldId="261"/>
            <ac:spMk id="26" creationId="{2568BC19-F052-4108-93E1-6A3D1DEC072F}"/>
          </ac:spMkLst>
        </pc:spChg>
        <pc:spChg chg="add">
          <ac:chgData name="Jenny Almhöjd" userId="S::jenny.almhojd@grundskola.goteborg.se::b7d2ee63-a4c9-4117-b6aa-36d53fc9053e" providerId="AD" clId="Web-{55D9F6C9-371C-B8F7-8AC2-45CB9B5D4894}" dt="2023-10-10T12:08:24.918" v="14"/>
          <ac:spMkLst>
            <pc:docMk/>
            <pc:sldMk cId="252117184" sldId="261"/>
            <ac:spMk id="27" creationId="{D5FD337D-4D6B-4C8B-B6F5-121097E09881}"/>
          </ac:spMkLst>
        </pc:spChg>
        <pc:picChg chg="add mod ord">
          <ac:chgData name="Jenny Almhöjd" userId="S::jenny.almhojd@grundskola.goteborg.se::b7d2ee63-a4c9-4117-b6aa-36d53fc9053e" providerId="AD" clId="Web-{55D9F6C9-371C-B8F7-8AC2-45CB9B5D4894}" dt="2023-10-10T12:09:24.748" v="29" actId="1076"/>
          <ac:picMkLst>
            <pc:docMk/>
            <pc:sldMk cId="252117184" sldId="261"/>
            <ac:picMk id="5" creationId="{E1A7FD45-524A-569A-2026-FC3F7F2252AE}"/>
          </ac:picMkLst>
        </pc:picChg>
        <pc:picChg chg="add del mod ord">
          <ac:chgData name="Jenny Almhöjd" userId="S::jenny.almhojd@grundskola.goteborg.se::b7d2ee63-a4c9-4117-b6aa-36d53fc9053e" providerId="AD" clId="Web-{55D9F6C9-371C-B8F7-8AC2-45CB9B5D4894}" dt="2023-10-10T12:08:09.043" v="6"/>
          <ac:picMkLst>
            <pc:docMk/>
            <pc:sldMk cId="252117184" sldId="261"/>
            <ac:picMk id="6" creationId="{9C2F4F23-2332-75E5-0A49-1564F11E4DA1}"/>
          </ac:picMkLst>
        </pc:picChg>
        <pc:picChg chg="add mod">
          <ac:chgData name="Jenny Almhöjd" userId="S::jenny.almhojd@grundskola.goteborg.se::b7d2ee63-a4c9-4117-b6aa-36d53fc9053e" providerId="AD" clId="Web-{55D9F6C9-371C-B8F7-8AC2-45CB9B5D4894}" dt="2023-10-10T12:18:54.902" v="118" actId="1076"/>
          <ac:picMkLst>
            <pc:docMk/>
            <pc:sldMk cId="252117184" sldId="261"/>
            <ac:picMk id="9" creationId="{68C7FB81-8629-6AF6-EE44-957F0964BCF5}"/>
          </ac:picMkLst>
        </pc:picChg>
      </pc:sldChg>
      <pc:sldChg chg="add del replId">
        <pc:chgData name="Jenny Almhöjd" userId="S::jenny.almhojd@grundskola.goteborg.se::b7d2ee63-a4c9-4117-b6aa-36d53fc9053e" providerId="AD" clId="Web-{55D9F6C9-371C-B8F7-8AC2-45CB9B5D4894}" dt="2023-10-10T12:04:24.756" v="1"/>
        <pc:sldMkLst>
          <pc:docMk/>
          <pc:sldMk cId="1836958528" sldId="261"/>
        </pc:sldMkLst>
      </pc:sldChg>
      <pc:sldChg chg="delSp modSp new">
        <pc:chgData name="Jenny Almhöjd" userId="S::jenny.almhojd@grundskola.goteborg.se::b7d2ee63-a4c9-4117-b6aa-36d53fc9053e" providerId="AD" clId="Web-{55D9F6C9-371C-B8F7-8AC2-45CB9B5D4894}" dt="2023-10-10T12:27:14.086" v="310" actId="20577"/>
        <pc:sldMkLst>
          <pc:docMk/>
          <pc:sldMk cId="2526971821" sldId="262"/>
        </pc:sldMkLst>
        <pc:spChg chg="mod">
          <ac:chgData name="Jenny Almhöjd" userId="S::jenny.almhojd@grundskola.goteborg.se::b7d2ee63-a4c9-4117-b6aa-36d53fc9053e" providerId="AD" clId="Web-{55D9F6C9-371C-B8F7-8AC2-45CB9B5D4894}" dt="2023-10-10T12:19:09.153" v="126" actId="20577"/>
          <ac:spMkLst>
            <pc:docMk/>
            <pc:sldMk cId="2526971821" sldId="262"/>
            <ac:spMk id="2" creationId="{F8C883A4-1536-2EFB-DB6D-E17621B841D5}"/>
          </ac:spMkLst>
        </pc:spChg>
        <pc:spChg chg="mod">
          <ac:chgData name="Jenny Almhöjd" userId="S::jenny.almhojd@grundskola.goteborg.se::b7d2ee63-a4c9-4117-b6aa-36d53fc9053e" providerId="AD" clId="Web-{55D9F6C9-371C-B8F7-8AC2-45CB9B5D4894}" dt="2023-10-10T12:27:14.086" v="310" actId="20577"/>
          <ac:spMkLst>
            <pc:docMk/>
            <pc:sldMk cId="2526971821" sldId="262"/>
            <ac:spMk id="3" creationId="{904CAA87-818E-5DB5-01BF-D44FDBE0D1CC}"/>
          </ac:spMkLst>
        </pc:spChg>
        <pc:spChg chg="del">
          <ac:chgData name="Jenny Almhöjd" userId="S::jenny.almhojd@grundskola.goteborg.se::b7d2ee63-a4c9-4117-b6aa-36d53fc9053e" providerId="AD" clId="Web-{55D9F6C9-371C-B8F7-8AC2-45CB9B5D4894}" dt="2023-10-10T12:19:30.716" v="127"/>
          <ac:spMkLst>
            <pc:docMk/>
            <pc:sldMk cId="2526971821" sldId="262"/>
            <ac:spMk id="4" creationId="{4856287E-1DBE-67A6-A859-0A8BF2E62AD2}"/>
          </ac:spMkLst>
        </pc:spChg>
      </pc:sldChg>
      <pc:sldChg chg="modSp new">
        <pc:chgData name="Jenny Almhöjd" userId="S::jenny.almhojd@grundskola.goteborg.se::b7d2ee63-a4c9-4117-b6aa-36d53fc9053e" providerId="AD" clId="Web-{55D9F6C9-371C-B8F7-8AC2-45CB9B5D4894}" dt="2023-10-10T12:16:28.321" v="104" actId="1076"/>
        <pc:sldMkLst>
          <pc:docMk/>
          <pc:sldMk cId="2223721389" sldId="263"/>
        </pc:sldMkLst>
        <pc:spChg chg="mod">
          <ac:chgData name="Jenny Almhöjd" userId="S::jenny.almhojd@grundskola.goteborg.se::b7d2ee63-a4c9-4117-b6aa-36d53fc9053e" providerId="AD" clId="Web-{55D9F6C9-371C-B8F7-8AC2-45CB9B5D4894}" dt="2023-10-10T12:16:15.539" v="102" actId="1076"/>
          <ac:spMkLst>
            <pc:docMk/>
            <pc:sldMk cId="2223721389" sldId="263"/>
            <ac:spMk id="2" creationId="{693770E0-A891-EF7C-08BF-E7A3B2D51835}"/>
          </ac:spMkLst>
        </pc:spChg>
        <pc:spChg chg="mod">
          <ac:chgData name="Jenny Almhöjd" userId="S::jenny.almhojd@grundskola.goteborg.se::b7d2ee63-a4c9-4117-b6aa-36d53fc9053e" providerId="AD" clId="Web-{55D9F6C9-371C-B8F7-8AC2-45CB9B5D4894}" dt="2023-10-10T12:16:28.321" v="104" actId="1076"/>
          <ac:spMkLst>
            <pc:docMk/>
            <pc:sldMk cId="2223721389" sldId="263"/>
            <ac:spMk id="4" creationId="{3A79F274-4E13-8237-EECA-926AC6E485CD}"/>
          </ac:spMkLst>
        </pc:spChg>
      </pc:sldChg>
      <pc:sldChg chg="addSp delSp modSp new">
        <pc:chgData name="Jenny Almhöjd" userId="S::jenny.almhojd@grundskola.goteborg.se::b7d2ee63-a4c9-4117-b6aa-36d53fc9053e" providerId="AD" clId="Web-{55D9F6C9-371C-B8F7-8AC2-45CB9B5D4894}" dt="2023-10-10T12:28:52.323" v="335" actId="20577"/>
        <pc:sldMkLst>
          <pc:docMk/>
          <pc:sldMk cId="3772697563" sldId="264"/>
        </pc:sldMkLst>
        <pc:spChg chg="mod">
          <ac:chgData name="Jenny Almhöjd" userId="S::jenny.almhojd@grundskola.goteborg.se::b7d2ee63-a4c9-4117-b6aa-36d53fc9053e" providerId="AD" clId="Web-{55D9F6C9-371C-B8F7-8AC2-45CB9B5D4894}" dt="2023-10-10T12:28:33.057" v="329" actId="1076"/>
          <ac:spMkLst>
            <pc:docMk/>
            <pc:sldMk cId="3772697563" sldId="264"/>
            <ac:spMk id="2" creationId="{6F256B57-00BF-9D1E-0AA5-3ABD5EE49DB7}"/>
          </ac:spMkLst>
        </pc:spChg>
        <pc:spChg chg="del mod">
          <ac:chgData name="Jenny Almhöjd" userId="S::jenny.almhojd@grundskola.goteborg.se::b7d2ee63-a4c9-4117-b6aa-36d53fc9053e" providerId="AD" clId="Web-{55D9F6C9-371C-B8F7-8AC2-45CB9B5D4894}" dt="2023-10-10T12:28:04.494" v="322"/>
          <ac:spMkLst>
            <pc:docMk/>
            <pc:sldMk cId="3772697563" sldId="264"/>
            <ac:spMk id="3" creationId="{FD7EB619-646F-E9CE-C147-07B7C4A98789}"/>
          </ac:spMkLst>
        </pc:spChg>
        <pc:spChg chg="del">
          <ac:chgData name="Jenny Almhöjd" userId="S::jenny.almhojd@grundskola.goteborg.se::b7d2ee63-a4c9-4117-b6aa-36d53fc9053e" providerId="AD" clId="Web-{55D9F6C9-371C-B8F7-8AC2-45CB9B5D4894}" dt="2023-10-10T12:27:39.884" v="316"/>
          <ac:spMkLst>
            <pc:docMk/>
            <pc:sldMk cId="3772697563" sldId="264"/>
            <ac:spMk id="4" creationId="{86B7B213-A3E6-4E95-75F3-03FE4C08210F}"/>
          </ac:spMkLst>
        </pc:spChg>
        <pc:spChg chg="add del mod">
          <ac:chgData name="Jenny Almhöjd" userId="S::jenny.almhojd@grundskola.goteborg.se::b7d2ee63-a4c9-4117-b6aa-36d53fc9053e" providerId="AD" clId="Web-{55D9F6C9-371C-B8F7-8AC2-45CB9B5D4894}" dt="2023-10-10T12:28:11.134" v="323"/>
          <ac:spMkLst>
            <pc:docMk/>
            <pc:sldMk cId="3772697563" sldId="264"/>
            <ac:spMk id="6" creationId="{5A9780BB-1CFC-B3AB-0193-34B1199B5BE8}"/>
          </ac:spMkLst>
        </pc:spChg>
        <pc:spChg chg="add mod">
          <ac:chgData name="Jenny Almhöjd" userId="S::jenny.almhojd@grundskola.goteborg.se::b7d2ee63-a4c9-4117-b6aa-36d53fc9053e" providerId="AD" clId="Web-{55D9F6C9-371C-B8F7-8AC2-45CB9B5D4894}" dt="2023-10-10T12:28:52.323" v="335" actId="20577"/>
          <ac:spMkLst>
            <pc:docMk/>
            <pc:sldMk cId="3772697563" sldId="264"/>
            <ac:spMk id="7" creationId="{87D75E01-2754-CEE9-2AE8-3D2F5777E25F}"/>
          </ac:spMkLst>
        </pc:spChg>
      </pc:sldChg>
    </pc:docChg>
  </pc:docChgLst>
  <pc:docChgLst>
    <pc:chgData name="Elin Svensson" userId="S::elin.3.svensson@grundskola.goteborg.se::dfa730e8-0049-4d9c-b7b3-d6e38372ca42" providerId="AD" clId="Web-{3D1A25A7-9F88-5939-4662-92DE40356BAF}"/>
    <pc:docChg chg="modSld sldOrd">
      <pc:chgData name="Elin Svensson" userId="S::elin.3.svensson@grundskola.goteborg.se::dfa730e8-0049-4d9c-b7b3-d6e38372ca42" providerId="AD" clId="Web-{3D1A25A7-9F88-5939-4662-92DE40356BAF}" dt="2023-10-18T11:58:24.133" v="786" actId="1076"/>
      <pc:docMkLst>
        <pc:docMk/>
      </pc:docMkLst>
      <pc:sldChg chg="modSp">
        <pc:chgData name="Elin Svensson" userId="S::elin.3.svensson@grundskola.goteborg.se::dfa730e8-0049-4d9c-b7b3-d6e38372ca42" providerId="AD" clId="Web-{3D1A25A7-9F88-5939-4662-92DE40356BAF}" dt="2023-10-18T11:58:24.133" v="786" actId="1076"/>
        <pc:sldMkLst>
          <pc:docMk/>
          <pc:sldMk cId="1475783481" sldId="259"/>
        </pc:sldMkLst>
        <pc:spChg chg="mod">
          <ac:chgData name="Elin Svensson" userId="S::elin.3.svensson@grundskola.goteborg.se::dfa730e8-0049-4d9c-b7b3-d6e38372ca42" providerId="AD" clId="Web-{3D1A25A7-9F88-5939-4662-92DE40356BAF}" dt="2023-10-18T11:58:24.133" v="786" actId="1076"/>
          <ac:spMkLst>
            <pc:docMk/>
            <pc:sldMk cId="1475783481" sldId="259"/>
            <ac:spMk id="4" creationId="{B1CF66B9-4EF9-B8BB-FBFA-FEA937F86A23}"/>
          </ac:spMkLst>
        </pc:spChg>
      </pc:sldChg>
      <pc:sldChg chg="modSp">
        <pc:chgData name="Elin Svensson" userId="S::elin.3.svensson@grundskola.goteborg.se::dfa730e8-0049-4d9c-b7b3-d6e38372ca42" providerId="AD" clId="Web-{3D1A25A7-9F88-5939-4662-92DE40356BAF}" dt="2023-10-18T11:54:38.041" v="700" actId="20577"/>
        <pc:sldMkLst>
          <pc:docMk/>
          <pc:sldMk cId="3335557960" sldId="3861"/>
        </pc:sldMkLst>
        <pc:spChg chg="mod">
          <ac:chgData name="Elin Svensson" userId="S::elin.3.svensson@grundskola.goteborg.se::dfa730e8-0049-4d9c-b7b3-d6e38372ca42" providerId="AD" clId="Web-{3D1A25A7-9F88-5939-4662-92DE40356BAF}" dt="2023-10-18T11:54:04.994" v="689" actId="1076"/>
          <ac:spMkLst>
            <pc:docMk/>
            <pc:sldMk cId="3335557960" sldId="3861"/>
            <ac:spMk id="2" creationId="{603A67CA-341E-39AA-7C73-595A1B45E8A6}"/>
          </ac:spMkLst>
        </pc:spChg>
        <pc:spChg chg="mod">
          <ac:chgData name="Elin Svensson" userId="S::elin.3.svensson@grundskola.goteborg.se::dfa730e8-0049-4d9c-b7b3-d6e38372ca42" providerId="AD" clId="Web-{3D1A25A7-9F88-5939-4662-92DE40356BAF}" dt="2023-10-18T11:54:38.041" v="700" actId="20577"/>
          <ac:spMkLst>
            <pc:docMk/>
            <pc:sldMk cId="3335557960" sldId="3861"/>
            <ac:spMk id="3" creationId="{4690833C-58B6-DEFF-945F-9351779CF13C}"/>
          </ac:spMkLst>
        </pc:spChg>
      </pc:sldChg>
      <pc:sldChg chg="addSp delSp modSp">
        <pc:chgData name="Elin Svensson" userId="S::elin.3.svensson@grundskola.goteborg.se::dfa730e8-0049-4d9c-b7b3-d6e38372ca42" providerId="AD" clId="Web-{3D1A25A7-9F88-5939-4662-92DE40356BAF}" dt="2023-10-18T11:29:32.719" v="30" actId="14100"/>
        <pc:sldMkLst>
          <pc:docMk/>
          <pc:sldMk cId="1085523692" sldId="2076138050"/>
        </pc:sldMkLst>
        <pc:spChg chg="add del">
          <ac:chgData name="Elin Svensson" userId="S::elin.3.svensson@grundskola.goteborg.se::dfa730e8-0049-4d9c-b7b3-d6e38372ca42" providerId="AD" clId="Web-{3D1A25A7-9F88-5939-4662-92DE40356BAF}" dt="2023-10-18T11:29:06.203" v="25"/>
          <ac:spMkLst>
            <pc:docMk/>
            <pc:sldMk cId="1085523692" sldId="2076138050"/>
            <ac:spMk id="5" creationId="{A10131EA-595B-A2F8-901B-60948D3BCB25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28:36.610" v="22"/>
          <ac:spMkLst>
            <pc:docMk/>
            <pc:sldMk cId="1085523692" sldId="2076138050"/>
            <ac:spMk id="6" creationId="{FB43B924-5B6A-0436-CE81-B8ADBF5D89AF}"/>
          </ac:spMkLst>
        </pc:spChg>
        <pc:spChg chg="mod">
          <ac:chgData name="Elin Svensson" userId="S::elin.3.svensson@grundskola.goteborg.se::dfa730e8-0049-4d9c-b7b3-d6e38372ca42" providerId="AD" clId="Web-{3D1A25A7-9F88-5939-4662-92DE40356BAF}" dt="2023-10-18T11:27:33.016" v="17" actId="20577"/>
          <ac:spMkLst>
            <pc:docMk/>
            <pc:sldMk cId="1085523692" sldId="2076138050"/>
            <ac:spMk id="10" creationId="{8D39BEE0-D3E1-8F0D-453B-CF7500466ED1}"/>
          </ac:spMkLst>
        </pc:spChg>
        <pc:spChg chg="mod">
          <ac:chgData name="Elin Svensson" userId="S::elin.3.svensson@grundskola.goteborg.se::dfa730e8-0049-4d9c-b7b3-d6e38372ca42" providerId="AD" clId="Web-{3D1A25A7-9F88-5939-4662-92DE40356BAF}" dt="2023-10-18T11:29:21.422" v="28" actId="1076"/>
          <ac:spMkLst>
            <pc:docMk/>
            <pc:sldMk cId="1085523692" sldId="2076138050"/>
            <ac:spMk id="14" creationId="{8DC989EF-78E5-022D-2DED-C8C63C85D1F0}"/>
          </ac:spMkLst>
        </pc:spChg>
        <pc:spChg chg="add mod">
          <ac:chgData name="Elin Svensson" userId="S::elin.3.svensson@grundskola.goteborg.se::dfa730e8-0049-4d9c-b7b3-d6e38372ca42" providerId="AD" clId="Web-{3D1A25A7-9F88-5939-4662-92DE40356BAF}" dt="2023-10-18T11:29:32.719" v="30" actId="14100"/>
          <ac:spMkLst>
            <pc:docMk/>
            <pc:sldMk cId="1085523692" sldId="2076138050"/>
            <ac:spMk id="15" creationId="{A7A236C6-EE81-6342-D806-1ED1D4A3EB5D}"/>
          </ac:spMkLst>
        </pc:spChg>
      </pc:sldChg>
      <pc:sldChg chg="addSp delSp modSp">
        <pc:chgData name="Elin Svensson" userId="S::elin.3.svensson@grundskola.goteborg.se::dfa730e8-0049-4d9c-b7b3-d6e38372ca42" providerId="AD" clId="Web-{3D1A25A7-9F88-5939-4662-92DE40356BAF}" dt="2023-10-18T11:53:44.697" v="684"/>
        <pc:sldMkLst>
          <pc:docMk/>
          <pc:sldMk cId="2387191654" sldId="2076138052"/>
        </pc:sldMkLst>
        <pc:spChg chg="add del mod">
          <ac:chgData name="Elin Svensson" userId="S::elin.3.svensson@grundskola.goteborg.se::dfa730e8-0049-4d9c-b7b3-d6e38372ca42" providerId="AD" clId="Web-{3D1A25A7-9F88-5939-4662-92DE40356BAF}" dt="2023-10-18T11:53:44.697" v="684"/>
          <ac:spMkLst>
            <pc:docMk/>
            <pc:sldMk cId="2387191654" sldId="2076138052"/>
            <ac:spMk id="5" creationId="{52D6F957-8E1B-45A8-F3FE-24ABA6B6163F}"/>
          </ac:spMkLst>
        </pc:spChg>
      </pc:sldChg>
      <pc:sldChg chg="addSp delSp modSp">
        <pc:chgData name="Elin Svensson" userId="S::elin.3.svensson@grundskola.goteborg.se::dfa730e8-0049-4d9c-b7b3-d6e38372ca42" providerId="AD" clId="Web-{3D1A25A7-9F88-5939-4662-92DE40356BAF}" dt="2023-10-18T11:53:14.572" v="681" actId="1076"/>
        <pc:sldMkLst>
          <pc:docMk/>
          <pc:sldMk cId="2752636944" sldId="2142533932"/>
        </pc:sldMkLst>
        <pc:picChg chg="add mod ord">
          <ac:chgData name="Elin Svensson" userId="S::elin.3.svensson@grundskola.goteborg.se::dfa730e8-0049-4d9c-b7b3-d6e38372ca42" providerId="AD" clId="Web-{3D1A25A7-9F88-5939-4662-92DE40356BAF}" dt="2023-10-18T11:53:14.572" v="681" actId="1076"/>
          <ac:picMkLst>
            <pc:docMk/>
            <pc:sldMk cId="2752636944" sldId="2142533932"/>
            <ac:picMk id="2" creationId="{5F6339B1-398F-962E-12EF-016B0AAE409F}"/>
          </ac:picMkLst>
        </pc:picChg>
        <pc:picChg chg="del">
          <ac:chgData name="Elin Svensson" userId="S::elin.3.svensson@grundskola.goteborg.se::dfa730e8-0049-4d9c-b7b3-d6e38372ca42" providerId="AD" clId="Web-{3D1A25A7-9F88-5939-4662-92DE40356BAF}" dt="2023-10-18T11:52:49.057" v="676"/>
          <ac:picMkLst>
            <pc:docMk/>
            <pc:sldMk cId="2752636944" sldId="2142533932"/>
            <ac:picMk id="5" creationId="{5D6D6C9B-717F-17B5-4F81-57671BDF635A}"/>
          </ac:picMkLst>
        </pc:picChg>
      </pc:sldChg>
      <pc:sldChg chg="ord">
        <pc:chgData name="Elin Svensson" userId="S::elin.3.svensson@grundskola.goteborg.se::dfa730e8-0049-4d9c-b7b3-d6e38372ca42" providerId="AD" clId="Web-{3D1A25A7-9F88-5939-4662-92DE40356BAF}" dt="2023-10-18T11:57:27.149" v="778"/>
        <pc:sldMkLst>
          <pc:docMk/>
          <pc:sldMk cId="2555672490" sldId="2142533933"/>
        </pc:sldMkLst>
      </pc:sldChg>
      <pc:sldChg chg="addSp delSp modSp mod modClrScheme chgLayout">
        <pc:chgData name="Elin Svensson" userId="S::elin.3.svensson@grundskola.goteborg.se::dfa730e8-0049-4d9c-b7b3-d6e38372ca42" providerId="AD" clId="Web-{3D1A25A7-9F88-5939-4662-92DE40356BAF}" dt="2023-10-18T11:56:32.228" v="777"/>
        <pc:sldMkLst>
          <pc:docMk/>
          <pc:sldMk cId="1318145483" sldId="2142533935"/>
        </pc:sldMkLst>
        <pc:spChg chg="mod">
          <ac:chgData name="Elin Svensson" userId="S::elin.3.svensson@grundskola.goteborg.se::dfa730e8-0049-4d9c-b7b3-d6e38372ca42" providerId="AD" clId="Web-{3D1A25A7-9F88-5939-4662-92DE40356BAF}" dt="2023-10-18T11:37:25.061" v="476"/>
          <ac:spMkLst>
            <pc:docMk/>
            <pc:sldMk cId="1318145483" sldId="2142533935"/>
            <ac:spMk id="2" creationId="{21C4618C-593D-7478-16A4-777D4DFF1D01}"/>
          </ac:spMkLst>
        </pc:spChg>
        <pc:spChg chg="del mod">
          <ac:chgData name="Elin Svensson" userId="S::elin.3.svensson@grundskola.goteborg.se::dfa730e8-0049-4d9c-b7b3-d6e38372ca42" providerId="AD" clId="Web-{3D1A25A7-9F88-5939-4662-92DE40356BAF}" dt="2023-10-18T11:48:27.683" v="579"/>
          <ac:spMkLst>
            <pc:docMk/>
            <pc:sldMk cId="1318145483" sldId="2142533935"/>
            <ac:spMk id="3" creationId="{85C3C8BF-4364-ACDD-F2D1-E2503F4FA876}"/>
          </ac:spMkLst>
        </pc:spChg>
        <pc:spChg chg="del">
          <ac:chgData name="Elin Svensson" userId="S::elin.3.svensson@grundskola.goteborg.se::dfa730e8-0049-4d9c-b7b3-d6e38372ca42" providerId="AD" clId="Web-{3D1A25A7-9F88-5939-4662-92DE40356BAF}" dt="2023-10-18T11:34:28.952" v="462"/>
          <ac:spMkLst>
            <pc:docMk/>
            <pc:sldMk cId="1318145483" sldId="2142533935"/>
            <ac:spMk id="4" creationId="{7BC02C29-B7A7-56A5-D321-D0EE0490DA2A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34:37.139" v="468"/>
          <ac:spMkLst>
            <pc:docMk/>
            <pc:sldMk cId="1318145483" sldId="2142533935"/>
            <ac:spMk id="6" creationId="{21522474-F167-FA86-CBD1-FE5AD8B11E72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37:18.623" v="472"/>
          <ac:spMkLst>
            <pc:docMk/>
            <pc:sldMk cId="1318145483" sldId="2142533935"/>
            <ac:spMk id="9" creationId="{7325EAD7-56B9-2B0D-4D35-59B50DE95293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37:31.248" v="477"/>
          <ac:spMkLst>
            <pc:docMk/>
            <pc:sldMk cId="1318145483" sldId="2142533935"/>
            <ac:spMk id="11" creationId="{ADDC7269-FE99-7EAF-E768-A679A243BF9F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39:37.013" v="487"/>
          <ac:spMkLst>
            <pc:docMk/>
            <pc:sldMk cId="1318145483" sldId="2142533935"/>
            <ac:spMk id="13" creationId="{E5806217-7427-231C-CCF2-32077F3D4FB4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39:57.904" v="490"/>
          <ac:spMkLst>
            <pc:docMk/>
            <pc:sldMk cId="1318145483" sldId="2142533935"/>
            <ac:spMk id="14" creationId="{63A1F5AB-5CD5-6DD8-2541-9A8F81161580}"/>
          </ac:spMkLst>
        </pc:spChg>
        <pc:spChg chg="add del mod ord">
          <ac:chgData name="Elin Svensson" userId="S::elin.3.svensson@grundskola.goteborg.se::dfa730e8-0049-4d9c-b7b3-d6e38372ca42" providerId="AD" clId="Web-{3D1A25A7-9F88-5939-4662-92DE40356BAF}" dt="2023-10-18T11:41:45.341" v="505"/>
          <ac:spMkLst>
            <pc:docMk/>
            <pc:sldMk cId="1318145483" sldId="2142533935"/>
            <ac:spMk id="15" creationId="{BB647EFC-8A0F-CCF1-512D-9AE996DF6699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43:20.434" v="522"/>
          <ac:spMkLst>
            <pc:docMk/>
            <pc:sldMk cId="1318145483" sldId="2142533935"/>
            <ac:spMk id="16" creationId="{B3B94C91-C432-E5A7-F223-9148F0753694}"/>
          </ac:spMkLst>
        </pc:spChg>
        <pc:spChg chg="add del">
          <ac:chgData name="Elin Svensson" userId="S::elin.3.svensson@grundskola.goteborg.se::dfa730e8-0049-4d9c-b7b3-d6e38372ca42" providerId="AD" clId="Web-{3D1A25A7-9F88-5939-4662-92DE40356BAF}" dt="2023-10-18T11:42:37.122" v="513"/>
          <ac:spMkLst>
            <pc:docMk/>
            <pc:sldMk cId="1318145483" sldId="2142533935"/>
            <ac:spMk id="18" creationId="{5D55AEAA-12DB-C4C8-8DFD-E0ECB6F10A2A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43:41.996" v="527"/>
          <ac:spMkLst>
            <pc:docMk/>
            <pc:sldMk cId="1318145483" sldId="2142533935"/>
            <ac:spMk id="19" creationId="{FA9010D6-3660-BE9F-38C6-DF02F6F7ED3F}"/>
          </ac:spMkLst>
        </pc:spChg>
        <pc:spChg chg="add del">
          <ac:chgData name="Elin Svensson" userId="S::elin.3.svensson@grundskola.goteborg.se::dfa730e8-0049-4d9c-b7b3-d6e38372ca42" providerId="AD" clId="Web-{3D1A25A7-9F88-5939-4662-92DE40356BAF}" dt="2023-10-18T11:44:17.996" v="536"/>
          <ac:spMkLst>
            <pc:docMk/>
            <pc:sldMk cId="1318145483" sldId="2142533935"/>
            <ac:spMk id="20" creationId="{5A24B7B8-15F4-4BF2-A61D-185FA39C66DE}"/>
          </ac:spMkLst>
        </pc:spChg>
        <pc:spChg chg="add mod">
          <ac:chgData name="Elin Svensson" userId="S::elin.3.svensson@grundskola.goteborg.se::dfa730e8-0049-4d9c-b7b3-d6e38372ca42" providerId="AD" clId="Web-{3D1A25A7-9F88-5939-4662-92DE40356BAF}" dt="2023-10-18T11:46:11.574" v="556" actId="1076"/>
          <ac:spMkLst>
            <pc:docMk/>
            <pc:sldMk cId="1318145483" sldId="2142533935"/>
            <ac:spMk id="21" creationId="{F8506101-5E63-2FC1-4D1D-41DD727CE3A5}"/>
          </ac:spMkLst>
        </pc:spChg>
        <pc:spChg chg="add mod">
          <ac:chgData name="Elin Svensson" userId="S::elin.3.svensson@grundskola.goteborg.se::dfa730e8-0049-4d9c-b7b3-d6e38372ca42" providerId="AD" clId="Web-{3D1A25A7-9F88-5939-4662-92DE40356BAF}" dt="2023-10-18T11:49:54.198" v="598" actId="1076"/>
          <ac:spMkLst>
            <pc:docMk/>
            <pc:sldMk cId="1318145483" sldId="2142533935"/>
            <ac:spMk id="22" creationId="{6B8308B9-85D2-B90E-F1DA-AC2075E0B52C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45:24.074" v="547"/>
          <ac:spMkLst>
            <pc:docMk/>
            <pc:sldMk cId="1318145483" sldId="2142533935"/>
            <ac:spMk id="24" creationId="{470F63E0-3887-0179-EF99-7FAB3B3AC9E6}"/>
          </ac:spMkLst>
        </pc:spChg>
        <pc:spChg chg="add mod">
          <ac:chgData name="Elin Svensson" userId="S::elin.3.svensson@grundskola.goteborg.se::dfa730e8-0049-4d9c-b7b3-d6e38372ca42" providerId="AD" clId="Web-{3D1A25A7-9F88-5939-4662-92DE40356BAF}" dt="2023-10-18T11:48:58.167" v="586"/>
          <ac:spMkLst>
            <pc:docMk/>
            <pc:sldMk cId="1318145483" sldId="2142533935"/>
            <ac:spMk id="26" creationId="{36B8A10F-5641-BA4D-3C64-90FBEC677922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49:07.526" v="590"/>
          <ac:spMkLst>
            <pc:docMk/>
            <pc:sldMk cId="1318145483" sldId="2142533935"/>
            <ac:spMk id="27" creationId="{0283596B-41CF-3EB2-48C8-89812E344E36}"/>
          </ac:spMkLst>
        </pc:spChg>
        <pc:spChg chg="add mod">
          <ac:chgData name="Elin Svensson" userId="S::elin.3.svensson@grundskola.goteborg.se::dfa730e8-0049-4d9c-b7b3-d6e38372ca42" providerId="AD" clId="Web-{3D1A25A7-9F88-5939-4662-92DE40356BAF}" dt="2023-10-18T11:51:30.776" v="674" actId="20577"/>
          <ac:spMkLst>
            <pc:docMk/>
            <pc:sldMk cId="1318145483" sldId="2142533935"/>
            <ac:spMk id="28" creationId="{B3A710A3-7C5F-752E-24E0-C7D779572776}"/>
          </ac:spMkLst>
        </pc:spChg>
        <pc:spChg chg="add del mod">
          <ac:chgData name="Elin Svensson" userId="S::elin.3.svensson@grundskola.goteborg.se::dfa730e8-0049-4d9c-b7b3-d6e38372ca42" providerId="AD" clId="Web-{3D1A25A7-9F88-5939-4662-92DE40356BAF}" dt="2023-10-18T11:56:32.228" v="777"/>
          <ac:spMkLst>
            <pc:docMk/>
            <pc:sldMk cId="1318145483" sldId="2142533935"/>
            <ac:spMk id="29" creationId="{5DD92AC2-613D-7618-5BA2-202F1E90CBA6}"/>
          </ac:spMkLst>
        </pc:spChg>
        <pc:picChg chg="add del mod ord">
          <ac:chgData name="Elin Svensson" userId="S::elin.3.svensson@grundskola.goteborg.se::dfa730e8-0049-4d9c-b7b3-d6e38372ca42" providerId="AD" clId="Web-{3D1A25A7-9F88-5939-4662-92DE40356BAF}" dt="2023-10-18T11:34:48.139" v="471"/>
          <ac:picMkLst>
            <pc:docMk/>
            <pc:sldMk cId="1318145483" sldId="2142533935"/>
            <ac:picMk id="5" creationId="{D0DF91AE-006A-DAE9-E846-4EB756198A21}"/>
          </ac:picMkLst>
        </pc:picChg>
        <pc:picChg chg="add mod ord">
          <ac:chgData name="Elin Svensson" userId="S::elin.3.svensson@grundskola.goteborg.se::dfa730e8-0049-4d9c-b7b3-d6e38372ca42" providerId="AD" clId="Web-{3D1A25A7-9F88-5939-4662-92DE40356BAF}" dt="2023-10-18T11:46:20.433" v="558" actId="1076"/>
          <ac:picMkLst>
            <pc:docMk/>
            <pc:sldMk cId="1318145483" sldId="2142533935"/>
            <ac:picMk id="10" creationId="{E2E60634-407E-FF8F-7A25-8F9AEEBA6533}"/>
          </ac:picMkLst>
        </pc:picChg>
        <pc:picChg chg="add mod">
          <ac:chgData name="Elin Svensson" userId="S::elin.3.svensson@grundskola.goteborg.se::dfa730e8-0049-4d9c-b7b3-d6e38372ca42" providerId="AD" clId="Web-{3D1A25A7-9F88-5939-4662-92DE40356BAF}" dt="2023-10-18T11:45:57.074" v="554" actId="1076"/>
          <ac:picMkLst>
            <pc:docMk/>
            <pc:sldMk cId="1318145483" sldId="2142533935"/>
            <ac:picMk id="23" creationId="{AC935AF7-7B46-F52A-89DA-1E22391FD3A5}"/>
          </ac:picMkLst>
        </pc:picChg>
      </pc:sldChg>
    </pc:docChg>
  </pc:docChgLst>
  <pc:docChgLst>
    <pc:chgData name="Elin Svensson" userId="S::elin.3.svensson@grundskola.goteborg.se::dfa730e8-0049-4d9c-b7b3-d6e38372ca42" providerId="AD" clId="Web-{B0A320A7-EADA-8D3B-E67A-176C84FC4815}"/>
    <pc:docChg chg="addSld modSld">
      <pc:chgData name="Elin Svensson" userId="S::elin.3.svensson@grundskola.goteborg.se::dfa730e8-0049-4d9c-b7b3-d6e38372ca42" providerId="AD" clId="Web-{B0A320A7-EADA-8D3B-E67A-176C84FC4815}" dt="2023-10-17T11:44:26.946" v="9"/>
      <pc:docMkLst>
        <pc:docMk/>
      </pc:docMkLst>
      <pc:sldChg chg="modSp">
        <pc:chgData name="Elin Svensson" userId="S::elin.3.svensson@grundskola.goteborg.se::dfa730e8-0049-4d9c-b7b3-d6e38372ca42" providerId="AD" clId="Web-{B0A320A7-EADA-8D3B-E67A-176C84FC4815}" dt="2023-10-17T11:43:17.884" v="4" actId="1076"/>
        <pc:sldMkLst>
          <pc:docMk/>
          <pc:sldMk cId="3335557960" sldId="3861"/>
        </pc:sldMkLst>
        <pc:spChg chg="mod">
          <ac:chgData name="Elin Svensson" userId="S::elin.3.svensson@grundskola.goteborg.se::dfa730e8-0049-4d9c-b7b3-d6e38372ca42" providerId="AD" clId="Web-{B0A320A7-EADA-8D3B-E67A-176C84FC4815}" dt="2023-10-17T11:43:12.087" v="2" actId="20577"/>
          <ac:spMkLst>
            <pc:docMk/>
            <pc:sldMk cId="3335557960" sldId="3861"/>
            <ac:spMk id="3" creationId="{4690833C-58B6-DEFF-945F-9351779CF13C}"/>
          </ac:spMkLst>
        </pc:spChg>
        <pc:picChg chg="mod">
          <ac:chgData name="Elin Svensson" userId="S::elin.3.svensson@grundskola.goteborg.se::dfa730e8-0049-4d9c-b7b3-d6e38372ca42" providerId="AD" clId="Web-{B0A320A7-EADA-8D3B-E67A-176C84FC4815}" dt="2023-10-17T11:43:17.884" v="4" actId="1076"/>
          <ac:picMkLst>
            <pc:docMk/>
            <pc:sldMk cId="3335557960" sldId="3861"/>
            <ac:picMk id="2054" creationId="{52CBC706-32F0-B055-0005-94747B999614}"/>
          </ac:picMkLst>
        </pc:picChg>
      </pc:sldChg>
      <pc:sldChg chg="modSp add">
        <pc:chgData name="Elin Svensson" userId="S::elin.3.svensson@grundskola.goteborg.se::dfa730e8-0049-4d9c-b7b3-d6e38372ca42" providerId="AD" clId="Web-{B0A320A7-EADA-8D3B-E67A-176C84FC4815}" dt="2023-10-17T11:44:26.946" v="9"/>
        <pc:sldMkLst>
          <pc:docMk/>
          <pc:sldMk cId="1085523692" sldId="2076138050"/>
        </pc:sldMkLst>
        <pc:spChg chg="mod">
          <ac:chgData name="Elin Svensson" userId="S::elin.3.svensson@grundskola.goteborg.se::dfa730e8-0049-4d9c-b7b3-d6e38372ca42" providerId="AD" clId="Web-{B0A320A7-EADA-8D3B-E67A-176C84FC4815}" dt="2023-10-17T11:44:26.946" v="9"/>
          <ac:spMkLst>
            <pc:docMk/>
            <pc:sldMk cId="1085523692" sldId="2076138050"/>
            <ac:spMk id="2" creationId="{664E9520-7884-EDDB-F6C3-E4A0AC3DE37D}"/>
          </ac:spMkLst>
        </pc:spChg>
        <pc:spChg chg="mod">
          <ac:chgData name="Elin Svensson" userId="S::elin.3.svensson@grundskola.goteborg.se::dfa730e8-0049-4d9c-b7b3-d6e38372ca42" providerId="AD" clId="Web-{B0A320A7-EADA-8D3B-E67A-176C84FC4815}" dt="2023-10-17T11:44:26.946" v="8"/>
          <ac:spMkLst>
            <pc:docMk/>
            <pc:sldMk cId="1085523692" sldId="2076138050"/>
            <ac:spMk id="13" creationId="{C812BBC1-A946-0261-9D6D-7FF858C9E3A7}"/>
          </ac:spMkLst>
        </pc:spChg>
      </pc:sldChg>
    </pc:docChg>
  </pc:docChgLst>
  <pc:docChgLst>
    <pc:chgData name="Jenny Almhöjd" userId="b7d2ee63-a4c9-4117-b6aa-36d53fc9053e" providerId="ADAL" clId="{F6616A43-3B74-4C8B-A07E-828533EDD716}"/>
    <pc:docChg chg="undo custSel addSld delSld modSld sldOrd">
      <pc:chgData name="Jenny Almhöjd" userId="b7d2ee63-a4c9-4117-b6aa-36d53fc9053e" providerId="ADAL" clId="{F6616A43-3B74-4C8B-A07E-828533EDD716}" dt="2023-10-11T06:31:45.218" v="2785" actId="1076"/>
      <pc:docMkLst>
        <pc:docMk/>
      </pc:docMkLst>
      <pc:sldChg chg="modSp mod">
        <pc:chgData name="Jenny Almhöjd" userId="b7d2ee63-a4c9-4117-b6aa-36d53fc9053e" providerId="ADAL" clId="{F6616A43-3B74-4C8B-A07E-828533EDD716}" dt="2023-10-10T15:18:16.136" v="1805" actId="113"/>
        <pc:sldMkLst>
          <pc:docMk/>
          <pc:sldMk cId="1475783481" sldId="259"/>
        </pc:sldMkLst>
        <pc:spChg chg="mod">
          <ac:chgData name="Jenny Almhöjd" userId="b7d2ee63-a4c9-4117-b6aa-36d53fc9053e" providerId="ADAL" clId="{F6616A43-3B74-4C8B-A07E-828533EDD716}" dt="2023-10-10T15:18:16.136" v="1805" actId="113"/>
          <ac:spMkLst>
            <pc:docMk/>
            <pc:sldMk cId="1475783481" sldId="259"/>
            <ac:spMk id="4" creationId="{B1CF66B9-4EF9-B8BB-FBFA-FEA937F86A23}"/>
          </ac:spMkLst>
        </pc:spChg>
      </pc:sldChg>
      <pc:sldChg chg="addSp delSp modSp mod ord">
        <pc:chgData name="Jenny Almhöjd" userId="b7d2ee63-a4c9-4117-b6aa-36d53fc9053e" providerId="ADAL" clId="{F6616A43-3B74-4C8B-A07E-828533EDD716}" dt="2023-10-10T15:11:47.573" v="1406" actId="1076"/>
        <pc:sldMkLst>
          <pc:docMk/>
          <pc:sldMk cId="252117184" sldId="261"/>
        </pc:sldMkLst>
        <pc:spChg chg="add del mod">
          <ac:chgData name="Jenny Almhöjd" userId="b7d2ee63-a4c9-4117-b6aa-36d53fc9053e" providerId="ADAL" clId="{F6616A43-3B74-4C8B-A07E-828533EDD716}" dt="2023-10-10T15:11:23.063" v="1399" actId="478"/>
          <ac:spMkLst>
            <pc:docMk/>
            <pc:sldMk cId="252117184" sldId="261"/>
            <ac:spMk id="3" creationId="{3E549ECA-58BF-45A8-B102-BE1C49AF7C17}"/>
          </ac:spMkLst>
        </pc:spChg>
        <pc:picChg chg="del">
          <ac:chgData name="Jenny Almhöjd" userId="b7d2ee63-a4c9-4117-b6aa-36d53fc9053e" providerId="ADAL" clId="{F6616A43-3B74-4C8B-A07E-828533EDD716}" dt="2023-10-10T15:11:02.679" v="1392" actId="478"/>
          <ac:picMkLst>
            <pc:docMk/>
            <pc:sldMk cId="252117184" sldId="261"/>
            <ac:picMk id="5" creationId="{E1A7FD45-524A-569A-2026-FC3F7F2252AE}"/>
          </ac:picMkLst>
        </pc:picChg>
        <pc:picChg chg="add mod">
          <ac:chgData name="Jenny Almhöjd" userId="b7d2ee63-a4c9-4117-b6aa-36d53fc9053e" providerId="ADAL" clId="{F6616A43-3B74-4C8B-A07E-828533EDD716}" dt="2023-10-10T15:11:29.894" v="1401" actId="1076"/>
          <ac:picMkLst>
            <pc:docMk/>
            <pc:sldMk cId="252117184" sldId="261"/>
            <ac:picMk id="6" creationId="{972B1DEC-10D0-6598-2ABB-3985C3FEFCC7}"/>
          </ac:picMkLst>
        </pc:picChg>
        <pc:picChg chg="mod ord">
          <ac:chgData name="Jenny Almhöjd" userId="b7d2ee63-a4c9-4117-b6aa-36d53fc9053e" providerId="ADAL" clId="{F6616A43-3B74-4C8B-A07E-828533EDD716}" dt="2023-10-10T15:11:47.573" v="1406" actId="1076"/>
          <ac:picMkLst>
            <pc:docMk/>
            <pc:sldMk cId="252117184" sldId="261"/>
            <ac:picMk id="9" creationId="{68C7FB81-8629-6AF6-EE44-957F0964BCF5}"/>
          </ac:picMkLst>
        </pc:picChg>
      </pc:sldChg>
      <pc:sldChg chg="modSp del mod">
        <pc:chgData name="Jenny Almhöjd" userId="b7d2ee63-a4c9-4117-b6aa-36d53fc9053e" providerId="ADAL" clId="{F6616A43-3B74-4C8B-A07E-828533EDD716}" dt="2023-10-10T15:23:52.596" v="2095" actId="2696"/>
        <pc:sldMkLst>
          <pc:docMk/>
          <pc:sldMk cId="2526971821" sldId="262"/>
        </pc:sldMkLst>
        <pc:spChg chg="mod">
          <ac:chgData name="Jenny Almhöjd" userId="b7d2ee63-a4c9-4117-b6aa-36d53fc9053e" providerId="ADAL" clId="{F6616A43-3B74-4C8B-A07E-828533EDD716}" dt="2023-10-10T12:34:05.522" v="39" actId="27636"/>
          <ac:spMkLst>
            <pc:docMk/>
            <pc:sldMk cId="2526971821" sldId="262"/>
            <ac:spMk id="3" creationId="{904CAA87-818E-5DB5-01BF-D44FDBE0D1CC}"/>
          </ac:spMkLst>
        </pc:spChg>
      </pc:sldChg>
      <pc:sldChg chg="modSp mod">
        <pc:chgData name="Jenny Almhöjd" userId="b7d2ee63-a4c9-4117-b6aa-36d53fc9053e" providerId="ADAL" clId="{F6616A43-3B74-4C8B-A07E-828533EDD716}" dt="2023-10-10T15:25:07.831" v="2166" actId="20577"/>
        <pc:sldMkLst>
          <pc:docMk/>
          <pc:sldMk cId="2223721389" sldId="263"/>
        </pc:sldMkLst>
        <pc:spChg chg="mod">
          <ac:chgData name="Jenny Almhöjd" userId="b7d2ee63-a4c9-4117-b6aa-36d53fc9053e" providerId="ADAL" clId="{F6616A43-3B74-4C8B-A07E-828533EDD716}" dt="2023-10-10T15:25:07.831" v="2166" actId="20577"/>
          <ac:spMkLst>
            <pc:docMk/>
            <pc:sldMk cId="2223721389" sldId="263"/>
            <ac:spMk id="2" creationId="{693770E0-A891-EF7C-08BF-E7A3B2D51835}"/>
          </ac:spMkLst>
        </pc:spChg>
      </pc:sldChg>
      <pc:sldChg chg="modSp del mod">
        <pc:chgData name="Jenny Almhöjd" userId="b7d2ee63-a4c9-4117-b6aa-36d53fc9053e" providerId="ADAL" clId="{F6616A43-3B74-4C8B-A07E-828533EDD716}" dt="2023-10-10T12:33:55.983" v="35" actId="47"/>
        <pc:sldMkLst>
          <pc:docMk/>
          <pc:sldMk cId="3772697563" sldId="264"/>
        </pc:sldMkLst>
        <pc:spChg chg="mod">
          <ac:chgData name="Jenny Almhöjd" userId="b7d2ee63-a4c9-4117-b6aa-36d53fc9053e" providerId="ADAL" clId="{F6616A43-3B74-4C8B-A07E-828533EDD716}" dt="2023-10-10T12:30:13.422" v="3" actId="1076"/>
          <ac:spMkLst>
            <pc:docMk/>
            <pc:sldMk cId="3772697563" sldId="264"/>
            <ac:spMk id="7" creationId="{87D75E01-2754-CEE9-2AE8-3D2F5777E25F}"/>
          </ac:spMkLst>
        </pc:spChg>
      </pc:sldChg>
      <pc:sldChg chg="delSp modSp new del mod">
        <pc:chgData name="Jenny Almhöjd" userId="b7d2ee63-a4c9-4117-b6aa-36d53fc9053e" providerId="ADAL" clId="{F6616A43-3B74-4C8B-A07E-828533EDD716}" dt="2023-10-10T12:33:53.149" v="34" actId="47"/>
        <pc:sldMkLst>
          <pc:docMk/>
          <pc:sldMk cId="468140127" sldId="265"/>
        </pc:sldMkLst>
        <pc:spChg chg="mod">
          <ac:chgData name="Jenny Almhöjd" userId="b7d2ee63-a4c9-4117-b6aa-36d53fc9053e" providerId="ADAL" clId="{F6616A43-3B74-4C8B-A07E-828533EDD716}" dt="2023-10-10T12:31:35.871" v="23" actId="20577"/>
          <ac:spMkLst>
            <pc:docMk/>
            <pc:sldMk cId="468140127" sldId="265"/>
            <ac:spMk id="2" creationId="{2A7F6447-94BF-10A3-2848-35B9EBEBA9CE}"/>
          </ac:spMkLst>
        </pc:spChg>
        <pc:spChg chg="mod">
          <ac:chgData name="Jenny Almhöjd" userId="b7d2ee63-a4c9-4117-b6aa-36d53fc9053e" providerId="ADAL" clId="{F6616A43-3B74-4C8B-A07E-828533EDD716}" dt="2023-10-10T12:31:55.721" v="33" actId="20577"/>
          <ac:spMkLst>
            <pc:docMk/>
            <pc:sldMk cId="468140127" sldId="265"/>
            <ac:spMk id="3" creationId="{B9ECF26F-9798-2844-DB83-025645E5895F}"/>
          </ac:spMkLst>
        </pc:spChg>
        <pc:spChg chg="del">
          <ac:chgData name="Jenny Almhöjd" userId="b7d2ee63-a4c9-4117-b6aa-36d53fc9053e" providerId="ADAL" clId="{F6616A43-3B74-4C8B-A07E-828533EDD716}" dt="2023-10-10T12:30:26.045" v="6" actId="478"/>
          <ac:spMkLst>
            <pc:docMk/>
            <pc:sldMk cId="468140127" sldId="265"/>
            <ac:spMk id="4" creationId="{4190466D-6BD0-5B32-D641-661F528080AA}"/>
          </ac:spMkLst>
        </pc:spChg>
      </pc:sldChg>
      <pc:sldChg chg="new del">
        <pc:chgData name="Jenny Almhöjd" userId="b7d2ee63-a4c9-4117-b6aa-36d53fc9053e" providerId="ADAL" clId="{F6616A43-3B74-4C8B-A07E-828533EDD716}" dt="2023-10-10T12:36:21.746" v="42" actId="47"/>
        <pc:sldMkLst>
          <pc:docMk/>
          <pc:sldMk cId="2417836647" sldId="266"/>
        </pc:sldMkLst>
      </pc:sldChg>
      <pc:sldChg chg="delSp modSp add del mod setBg delDesignElem">
        <pc:chgData name="Jenny Almhöjd" userId="b7d2ee63-a4c9-4117-b6aa-36d53fc9053e" providerId="ADAL" clId="{F6616A43-3B74-4C8B-A07E-828533EDD716}" dt="2023-10-10T15:23:52.596" v="2095" actId="2696"/>
        <pc:sldMkLst>
          <pc:docMk/>
          <pc:sldMk cId="3781069203" sldId="2076138027"/>
        </pc:sldMkLst>
        <pc:spChg chg="mod">
          <ac:chgData name="Jenny Almhöjd" userId="b7d2ee63-a4c9-4117-b6aa-36d53fc9053e" providerId="ADAL" clId="{F6616A43-3B74-4C8B-A07E-828533EDD716}" dt="2023-10-10T12:56:20.537" v="1390" actId="20577"/>
          <ac:spMkLst>
            <pc:docMk/>
            <pc:sldMk cId="3781069203" sldId="2076138027"/>
            <ac:spMk id="2" creationId="{8818EC91-7E5B-19A1-0700-82D0240A9372}"/>
          </ac:spMkLst>
        </pc:spChg>
        <pc:spChg chg="del mod">
          <ac:chgData name="Jenny Almhöjd" userId="b7d2ee63-a4c9-4117-b6aa-36d53fc9053e" providerId="ADAL" clId="{F6616A43-3B74-4C8B-A07E-828533EDD716}" dt="2023-10-10T12:37:29.556" v="48" actId="478"/>
          <ac:spMkLst>
            <pc:docMk/>
            <pc:sldMk cId="3781069203" sldId="2076138027"/>
            <ac:spMk id="4" creationId="{F284A512-7B75-B5D9-455C-4A8458217C71}"/>
          </ac:spMkLst>
        </pc:spChg>
        <pc:spChg chg="del">
          <ac:chgData name="Jenny Almhöjd" userId="b7d2ee63-a4c9-4117-b6aa-36d53fc9053e" providerId="ADAL" clId="{F6616A43-3B74-4C8B-A07E-828533EDD716}" dt="2023-10-10T12:36:29.344" v="43" actId="478"/>
          <ac:spMkLst>
            <pc:docMk/>
            <pc:sldMk cId="3781069203" sldId="2076138027"/>
            <ac:spMk id="6" creationId="{BE05A707-06DA-946D-6F5A-5A92A8216457}"/>
          </ac:spMkLst>
        </pc:spChg>
        <pc:spChg chg="del">
          <ac:chgData name="Jenny Almhöjd" userId="b7d2ee63-a4c9-4117-b6aa-36d53fc9053e" providerId="ADAL" clId="{F6616A43-3B74-4C8B-A07E-828533EDD716}" dt="2023-10-10T12:36:15.335" v="41"/>
          <ac:spMkLst>
            <pc:docMk/>
            <pc:sldMk cId="3781069203" sldId="2076138027"/>
            <ac:spMk id="4103" creationId="{7FF47CB7-972F-479F-A36D-9E72D26EC8DA}"/>
          </ac:spMkLst>
        </pc:spChg>
        <pc:spChg chg="del">
          <ac:chgData name="Jenny Almhöjd" userId="b7d2ee63-a4c9-4117-b6aa-36d53fc9053e" providerId="ADAL" clId="{F6616A43-3B74-4C8B-A07E-828533EDD716}" dt="2023-10-10T12:36:15.335" v="41"/>
          <ac:spMkLst>
            <pc:docMk/>
            <pc:sldMk cId="3781069203" sldId="2076138027"/>
            <ac:spMk id="4105" creationId="{0D153B68-5844-490D-8E67-F616D6D721CA}"/>
          </ac:spMkLst>
        </pc:spChg>
        <pc:spChg chg="del">
          <ac:chgData name="Jenny Almhöjd" userId="b7d2ee63-a4c9-4117-b6aa-36d53fc9053e" providerId="ADAL" clId="{F6616A43-3B74-4C8B-A07E-828533EDD716}" dt="2023-10-10T12:36:15.335" v="41"/>
          <ac:spMkLst>
            <pc:docMk/>
            <pc:sldMk cId="3781069203" sldId="2076138027"/>
            <ac:spMk id="4107" creationId="{9A0D773F-7A7D-4DBB-9DEA-86BB8B8F4BC8}"/>
          </ac:spMkLst>
        </pc:spChg>
      </pc:sldChg>
      <pc:sldChg chg="modSp add del mod">
        <pc:chgData name="Jenny Almhöjd" userId="b7d2ee63-a4c9-4117-b6aa-36d53fc9053e" providerId="ADAL" clId="{F6616A43-3B74-4C8B-A07E-828533EDD716}" dt="2023-10-10T15:23:52.596" v="2095" actId="2696"/>
        <pc:sldMkLst>
          <pc:docMk/>
          <pc:sldMk cId="2371852595" sldId="2076138028"/>
        </pc:sldMkLst>
        <pc:spChg chg="mod">
          <ac:chgData name="Jenny Almhöjd" userId="b7d2ee63-a4c9-4117-b6aa-36d53fc9053e" providerId="ADAL" clId="{F6616A43-3B74-4C8B-A07E-828533EDD716}" dt="2023-10-10T12:41:34.664" v="147" actId="20577"/>
          <ac:spMkLst>
            <pc:docMk/>
            <pc:sldMk cId="2371852595" sldId="2076138028"/>
            <ac:spMk id="3" creationId="{314EB6B5-635C-BC26-4C01-ED1F3B9977C4}"/>
          </ac:spMkLst>
        </pc:spChg>
      </pc:sldChg>
      <pc:sldChg chg="modSp add del mod">
        <pc:chgData name="Jenny Almhöjd" userId="b7d2ee63-a4c9-4117-b6aa-36d53fc9053e" providerId="ADAL" clId="{F6616A43-3B74-4C8B-A07E-828533EDD716}" dt="2023-10-10T15:23:52.596" v="2095" actId="2696"/>
        <pc:sldMkLst>
          <pc:docMk/>
          <pc:sldMk cId="3889647724" sldId="2076138029"/>
        </pc:sldMkLst>
        <pc:spChg chg="mod">
          <ac:chgData name="Jenny Almhöjd" userId="b7d2ee63-a4c9-4117-b6aa-36d53fc9053e" providerId="ADAL" clId="{F6616A43-3B74-4C8B-A07E-828533EDD716}" dt="2023-10-10T12:43:00.447" v="209" actId="5793"/>
          <ac:spMkLst>
            <pc:docMk/>
            <pc:sldMk cId="3889647724" sldId="2076138029"/>
            <ac:spMk id="3" creationId="{AF260C7A-C64E-F627-DB52-E49E209EE50E}"/>
          </ac:spMkLst>
        </pc:spChg>
      </pc:sldChg>
      <pc:sldChg chg="modSp add del mod">
        <pc:chgData name="Jenny Almhöjd" userId="b7d2ee63-a4c9-4117-b6aa-36d53fc9053e" providerId="ADAL" clId="{F6616A43-3B74-4C8B-A07E-828533EDD716}" dt="2023-10-10T15:23:59.444" v="2096" actId="47"/>
        <pc:sldMkLst>
          <pc:docMk/>
          <pc:sldMk cId="574340154" sldId="2076138030"/>
        </pc:sldMkLst>
        <pc:spChg chg="mod">
          <ac:chgData name="Jenny Almhöjd" userId="b7d2ee63-a4c9-4117-b6aa-36d53fc9053e" providerId="ADAL" clId="{F6616A43-3B74-4C8B-A07E-828533EDD716}" dt="2023-10-10T12:43:54.796" v="303" actId="20577"/>
          <ac:spMkLst>
            <pc:docMk/>
            <pc:sldMk cId="574340154" sldId="2076138030"/>
            <ac:spMk id="3" creationId="{B0D1A364-985E-A1C5-A896-F82E7DFC3AD4}"/>
          </ac:spMkLst>
        </pc:spChg>
      </pc:sldChg>
      <pc:sldChg chg="modSp add del mod">
        <pc:chgData name="Jenny Almhöjd" userId="b7d2ee63-a4c9-4117-b6aa-36d53fc9053e" providerId="ADAL" clId="{F6616A43-3B74-4C8B-A07E-828533EDD716}" dt="2023-10-10T15:24:01.886" v="2097" actId="47"/>
        <pc:sldMkLst>
          <pc:docMk/>
          <pc:sldMk cId="967208071" sldId="2076138031"/>
        </pc:sldMkLst>
        <pc:spChg chg="mod">
          <ac:chgData name="Jenny Almhöjd" userId="b7d2ee63-a4c9-4117-b6aa-36d53fc9053e" providerId="ADAL" clId="{F6616A43-3B74-4C8B-A07E-828533EDD716}" dt="2023-10-10T12:44:54.669" v="453" actId="20577"/>
          <ac:spMkLst>
            <pc:docMk/>
            <pc:sldMk cId="967208071" sldId="2076138031"/>
            <ac:spMk id="3" creationId="{B7047BF3-F33A-DF27-4892-52DA6ADCBFF8}"/>
          </ac:spMkLst>
        </pc:spChg>
      </pc:sldChg>
      <pc:sldChg chg="modSp add del mod">
        <pc:chgData name="Jenny Almhöjd" userId="b7d2ee63-a4c9-4117-b6aa-36d53fc9053e" providerId="ADAL" clId="{F6616A43-3B74-4C8B-A07E-828533EDD716}" dt="2023-10-10T15:24:03.373" v="2098" actId="47"/>
        <pc:sldMkLst>
          <pc:docMk/>
          <pc:sldMk cId="1984218168" sldId="2076138032"/>
        </pc:sldMkLst>
        <pc:spChg chg="mod">
          <ac:chgData name="Jenny Almhöjd" userId="b7d2ee63-a4c9-4117-b6aa-36d53fc9053e" providerId="ADAL" clId="{F6616A43-3B74-4C8B-A07E-828533EDD716}" dt="2023-10-10T12:45:14.294" v="475" actId="20577"/>
          <ac:spMkLst>
            <pc:docMk/>
            <pc:sldMk cId="1984218168" sldId="2076138032"/>
            <ac:spMk id="2" creationId="{9A8B8C98-BA2E-4A1D-8BDB-678D8C2FB60A}"/>
          </ac:spMkLst>
        </pc:spChg>
        <pc:spChg chg="mod">
          <ac:chgData name="Jenny Almhöjd" userId="b7d2ee63-a4c9-4117-b6aa-36d53fc9053e" providerId="ADAL" clId="{F6616A43-3B74-4C8B-A07E-828533EDD716}" dt="2023-10-10T12:46:32.825" v="805" actId="20577"/>
          <ac:spMkLst>
            <pc:docMk/>
            <pc:sldMk cId="1984218168" sldId="2076138032"/>
            <ac:spMk id="3" creationId="{8573CC25-4AFF-E52B-33B0-0DA936ADADD5}"/>
          </ac:spMkLst>
        </pc:spChg>
      </pc:sldChg>
      <pc:sldChg chg="modSp new del mod">
        <pc:chgData name="Jenny Almhöjd" userId="b7d2ee63-a4c9-4117-b6aa-36d53fc9053e" providerId="ADAL" clId="{F6616A43-3B74-4C8B-A07E-828533EDD716}" dt="2023-10-10T15:24:07.055" v="2099" actId="47"/>
        <pc:sldMkLst>
          <pc:docMk/>
          <pc:sldMk cId="1440628378" sldId="2076138033"/>
        </pc:sldMkLst>
        <pc:spChg chg="mod">
          <ac:chgData name="Jenny Almhöjd" userId="b7d2ee63-a4c9-4117-b6aa-36d53fc9053e" providerId="ADAL" clId="{F6616A43-3B74-4C8B-A07E-828533EDD716}" dt="2023-10-10T12:47:27.921" v="823" actId="1076"/>
          <ac:spMkLst>
            <pc:docMk/>
            <pc:sldMk cId="1440628378" sldId="2076138033"/>
            <ac:spMk id="2" creationId="{07C0DBDD-61ED-0F3C-CEAF-1956FCBAC21E}"/>
          </ac:spMkLst>
        </pc:spChg>
        <pc:spChg chg="mod">
          <ac:chgData name="Jenny Almhöjd" userId="b7d2ee63-a4c9-4117-b6aa-36d53fc9053e" providerId="ADAL" clId="{F6616A43-3B74-4C8B-A07E-828533EDD716}" dt="2023-10-10T12:49:15.828" v="1118" actId="20577"/>
          <ac:spMkLst>
            <pc:docMk/>
            <pc:sldMk cId="1440628378" sldId="2076138033"/>
            <ac:spMk id="3" creationId="{D84C5154-6D1C-38BE-73A0-623E919AA482}"/>
          </ac:spMkLst>
        </pc:spChg>
      </pc:sldChg>
      <pc:sldChg chg="delSp modSp new mod ord">
        <pc:chgData name="Jenny Almhöjd" userId="b7d2ee63-a4c9-4117-b6aa-36d53fc9053e" providerId="ADAL" clId="{F6616A43-3B74-4C8B-A07E-828533EDD716}" dt="2023-10-10T15:22:56.169" v="2094" actId="20577"/>
        <pc:sldMkLst>
          <pc:docMk/>
          <pc:sldMk cId="3128009508" sldId="2076138034"/>
        </pc:sldMkLst>
        <pc:spChg chg="mod">
          <ac:chgData name="Jenny Almhöjd" userId="b7d2ee63-a4c9-4117-b6aa-36d53fc9053e" providerId="ADAL" clId="{F6616A43-3B74-4C8B-A07E-828533EDD716}" dt="2023-10-10T12:50:12.216" v="1128" actId="1076"/>
          <ac:spMkLst>
            <pc:docMk/>
            <pc:sldMk cId="3128009508" sldId="2076138034"/>
            <ac:spMk id="2" creationId="{12977D5D-134C-851A-7287-D5D67A6A8D5D}"/>
          </ac:spMkLst>
        </pc:spChg>
        <pc:spChg chg="mod">
          <ac:chgData name="Jenny Almhöjd" userId="b7d2ee63-a4c9-4117-b6aa-36d53fc9053e" providerId="ADAL" clId="{F6616A43-3B74-4C8B-A07E-828533EDD716}" dt="2023-10-10T15:22:56.169" v="2094" actId="20577"/>
          <ac:spMkLst>
            <pc:docMk/>
            <pc:sldMk cId="3128009508" sldId="2076138034"/>
            <ac:spMk id="3" creationId="{D005DF11-A342-DE0B-2F5D-97B978F6EB9B}"/>
          </ac:spMkLst>
        </pc:spChg>
        <pc:spChg chg="del">
          <ac:chgData name="Jenny Almhöjd" userId="b7d2ee63-a4c9-4117-b6aa-36d53fc9053e" providerId="ADAL" clId="{F6616A43-3B74-4C8B-A07E-828533EDD716}" dt="2023-10-10T12:50:16.436" v="1129" actId="478"/>
          <ac:spMkLst>
            <pc:docMk/>
            <pc:sldMk cId="3128009508" sldId="2076138034"/>
            <ac:spMk id="4" creationId="{FCB4FF1C-2C15-1FFB-4EC0-B1609FCE9F5C}"/>
          </ac:spMkLst>
        </pc:spChg>
      </pc:sldChg>
      <pc:sldChg chg="modSp new mod">
        <pc:chgData name="Jenny Almhöjd" userId="b7d2ee63-a4c9-4117-b6aa-36d53fc9053e" providerId="ADAL" clId="{F6616A43-3B74-4C8B-A07E-828533EDD716}" dt="2023-10-10T15:24:37.366" v="2113" actId="1076"/>
        <pc:sldMkLst>
          <pc:docMk/>
          <pc:sldMk cId="3257608188" sldId="2076138035"/>
        </pc:sldMkLst>
        <pc:spChg chg="mod">
          <ac:chgData name="Jenny Almhöjd" userId="b7d2ee63-a4c9-4117-b6aa-36d53fc9053e" providerId="ADAL" clId="{F6616A43-3B74-4C8B-A07E-828533EDD716}" dt="2023-10-10T15:24:37.366" v="2113" actId="1076"/>
          <ac:spMkLst>
            <pc:docMk/>
            <pc:sldMk cId="3257608188" sldId="2076138035"/>
            <ac:spMk id="2" creationId="{B1DE8B91-6084-C6A1-4228-082CFB8C6AC7}"/>
          </ac:spMkLst>
        </pc:spChg>
      </pc:sldChg>
      <pc:sldChg chg="modSp new mod">
        <pc:chgData name="Jenny Almhöjd" userId="b7d2ee63-a4c9-4117-b6aa-36d53fc9053e" providerId="ADAL" clId="{F6616A43-3B74-4C8B-A07E-828533EDD716}" dt="2023-10-10T15:24:55.615" v="2143" actId="20577"/>
        <pc:sldMkLst>
          <pc:docMk/>
          <pc:sldMk cId="2072459875" sldId="2076138036"/>
        </pc:sldMkLst>
        <pc:spChg chg="mod">
          <ac:chgData name="Jenny Almhöjd" userId="b7d2ee63-a4c9-4117-b6aa-36d53fc9053e" providerId="ADAL" clId="{F6616A43-3B74-4C8B-A07E-828533EDD716}" dt="2023-10-10T15:24:55.615" v="2143" actId="20577"/>
          <ac:spMkLst>
            <pc:docMk/>
            <pc:sldMk cId="2072459875" sldId="2076138036"/>
            <ac:spMk id="2" creationId="{74654210-AB0A-A6DA-9DBD-1645A2C1F4B1}"/>
          </ac:spMkLst>
        </pc:spChg>
      </pc:sldChg>
      <pc:sldChg chg="modSp modAnim">
        <pc:chgData name="Jenny Almhöjd" userId="b7d2ee63-a4c9-4117-b6aa-36d53fc9053e" providerId="ADAL" clId="{F6616A43-3B74-4C8B-A07E-828533EDD716}" dt="2023-10-10T15:33:11.667" v="2169" actId="207"/>
        <pc:sldMkLst>
          <pc:docMk/>
          <pc:sldMk cId="464859845" sldId="2076138038"/>
        </pc:sldMkLst>
        <pc:spChg chg="mod">
          <ac:chgData name="Jenny Almhöjd" userId="b7d2ee63-a4c9-4117-b6aa-36d53fc9053e" providerId="ADAL" clId="{F6616A43-3B74-4C8B-A07E-828533EDD716}" dt="2023-10-10T15:33:11.667" v="2169" actId="207"/>
          <ac:spMkLst>
            <pc:docMk/>
            <pc:sldMk cId="464859845" sldId="2076138038"/>
            <ac:spMk id="8" creationId="{95378D06-E888-97F2-FCB7-A29FCF452C55}"/>
          </ac:spMkLst>
        </pc:spChg>
      </pc:sldChg>
      <pc:sldChg chg="modSp mod ord modAnim">
        <pc:chgData name="Jenny Almhöjd" userId="b7d2ee63-a4c9-4117-b6aa-36d53fc9053e" providerId="ADAL" clId="{F6616A43-3B74-4C8B-A07E-828533EDD716}" dt="2023-10-10T15:38:07.983" v="2700" actId="20577"/>
        <pc:sldMkLst>
          <pc:docMk/>
          <pc:sldMk cId="2294856538" sldId="2076138042"/>
        </pc:sldMkLst>
        <pc:spChg chg="mod">
          <ac:chgData name="Jenny Almhöjd" userId="b7d2ee63-a4c9-4117-b6aa-36d53fc9053e" providerId="ADAL" clId="{F6616A43-3B74-4C8B-A07E-828533EDD716}" dt="2023-10-10T15:38:07.983" v="2700" actId="20577"/>
          <ac:spMkLst>
            <pc:docMk/>
            <pc:sldMk cId="2294856538" sldId="2076138042"/>
            <ac:spMk id="2" creationId="{4BEF3E0A-6B28-2FB1-C2EE-A8CE791B083D}"/>
          </ac:spMkLst>
        </pc:spChg>
        <pc:spChg chg="mod">
          <ac:chgData name="Jenny Almhöjd" userId="b7d2ee63-a4c9-4117-b6aa-36d53fc9053e" providerId="ADAL" clId="{F6616A43-3B74-4C8B-A07E-828533EDD716}" dt="2023-10-10T15:37:54.539" v="2679" actId="20577"/>
          <ac:spMkLst>
            <pc:docMk/>
            <pc:sldMk cId="2294856538" sldId="2076138042"/>
            <ac:spMk id="4" creationId="{5150923F-3DDC-17E2-84F3-F60098F6946F}"/>
          </ac:spMkLst>
        </pc:spChg>
      </pc:sldChg>
      <pc:sldChg chg="modSp mod modAnim">
        <pc:chgData name="Jenny Almhöjd" userId="b7d2ee63-a4c9-4117-b6aa-36d53fc9053e" providerId="ADAL" clId="{F6616A43-3B74-4C8B-A07E-828533EDD716}" dt="2023-10-11T06:31:45.218" v="2785" actId="1076"/>
        <pc:sldMkLst>
          <pc:docMk/>
          <pc:sldMk cId="184428129" sldId="2076138043"/>
        </pc:sldMkLst>
        <pc:spChg chg="mod">
          <ac:chgData name="Jenny Almhöjd" userId="b7d2ee63-a4c9-4117-b6aa-36d53fc9053e" providerId="ADAL" clId="{F6616A43-3B74-4C8B-A07E-828533EDD716}" dt="2023-10-11T06:31:45.218" v="2785" actId="1076"/>
          <ac:spMkLst>
            <pc:docMk/>
            <pc:sldMk cId="184428129" sldId="2076138043"/>
            <ac:spMk id="4" creationId="{DF2B5810-493A-9520-D1A1-7AEEB8B1CF0F}"/>
          </ac:spMkLst>
        </pc:spChg>
        <pc:spChg chg="mod">
          <ac:chgData name="Jenny Almhöjd" userId="b7d2ee63-a4c9-4117-b6aa-36d53fc9053e" providerId="ADAL" clId="{F6616A43-3B74-4C8B-A07E-828533EDD716}" dt="2023-10-10T15:36:09.197" v="2607" actId="20577"/>
          <ac:spMkLst>
            <pc:docMk/>
            <pc:sldMk cId="184428129" sldId="2076138043"/>
            <ac:spMk id="8" creationId="{6B140D6C-2E07-A81E-06C2-23F552C9F420}"/>
          </ac:spMkLst>
        </pc:spChg>
      </pc:sldChg>
    </pc:docChg>
  </pc:docChgLst>
  <pc:docChgLst>
    <pc:chgData name="Jenny Almhöjd" userId="S::jenny.almhojd@grundskola.goteborg.se::b7d2ee63-a4c9-4117-b6aa-36d53fc9053e" providerId="AD" clId="Web-{4EADB84C-CC33-B1B6-FD1F-B014E5676B75}"/>
    <pc:docChg chg="modSld">
      <pc:chgData name="Jenny Almhöjd" userId="S::jenny.almhojd@grundskola.goteborg.se::b7d2ee63-a4c9-4117-b6aa-36d53fc9053e" providerId="AD" clId="Web-{4EADB84C-CC33-B1B6-FD1F-B014E5676B75}" dt="2023-10-13T09:23:14.985" v="167"/>
      <pc:docMkLst>
        <pc:docMk/>
      </pc:docMkLst>
      <pc:sldChg chg="modSp">
        <pc:chgData name="Jenny Almhöjd" userId="S::jenny.almhojd@grundskola.goteborg.se::b7d2ee63-a4c9-4117-b6aa-36d53fc9053e" providerId="AD" clId="Web-{4EADB84C-CC33-B1B6-FD1F-B014E5676B75}" dt="2023-10-13T09:19:36.967" v="136" actId="20577"/>
        <pc:sldMkLst>
          <pc:docMk/>
          <pc:sldMk cId="1149638851" sldId="257"/>
        </pc:sldMkLst>
        <pc:spChg chg="mod">
          <ac:chgData name="Jenny Almhöjd" userId="S::jenny.almhojd@grundskola.goteborg.se::b7d2ee63-a4c9-4117-b6aa-36d53fc9053e" providerId="AD" clId="Web-{4EADB84C-CC33-B1B6-FD1F-B014E5676B75}" dt="2023-10-13T09:19:36.967" v="136" actId="20577"/>
          <ac:spMkLst>
            <pc:docMk/>
            <pc:sldMk cId="1149638851" sldId="257"/>
            <ac:spMk id="5" creationId="{8FDF830A-CC40-6044-A9E0-861F92E55BE1}"/>
          </ac:spMkLst>
        </pc:spChg>
      </pc:sldChg>
      <pc:sldChg chg="modSp">
        <pc:chgData name="Jenny Almhöjd" userId="S::jenny.almhojd@grundskola.goteborg.se::b7d2ee63-a4c9-4117-b6aa-36d53fc9053e" providerId="AD" clId="Web-{4EADB84C-CC33-B1B6-FD1F-B014E5676B75}" dt="2023-10-13T09:18:59.373" v="96" actId="20577"/>
        <pc:sldMkLst>
          <pc:docMk/>
          <pc:sldMk cId="1475783481" sldId="259"/>
        </pc:sldMkLst>
        <pc:spChg chg="mod">
          <ac:chgData name="Jenny Almhöjd" userId="S::jenny.almhojd@grundskola.goteborg.se::b7d2ee63-a4c9-4117-b6aa-36d53fc9053e" providerId="AD" clId="Web-{4EADB84C-CC33-B1B6-FD1F-B014E5676B75}" dt="2023-10-13T09:18:59.373" v="96" actId="20577"/>
          <ac:spMkLst>
            <pc:docMk/>
            <pc:sldMk cId="1475783481" sldId="259"/>
            <ac:spMk id="4" creationId="{B1CF66B9-4EF9-B8BB-FBFA-FEA937F86A23}"/>
          </ac:spMkLst>
        </pc:spChg>
      </pc:sldChg>
      <pc:sldChg chg="addSp delSp modSp">
        <pc:chgData name="Jenny Almhöjd" userId="S::jenny.almhojd@grundskola.goteborg.se::b7d2ee63-a4c9-4117-b6aa-36d53fc9053e" providerId="AD" clId="Web-{4EADB84C-CC33-B1B6-FD1F-B014E5676B75}" dt="2023-10-13T09:21:14.531" v="164" actId="20577"/>
        <pc:sldMkLst>
          <pc:docMk/>
          <pc:sldMk cId="252117184" sldId="261"/>
        </pc:sldMkLst>
        <pc:spChg chg="add del mod">
          <ac:chgData name="Jenny Almhöjd" userId="S::jenny.almhojd@grundskola.goteborg.se::b7d2ee63-a4c9-4117-b6aa-36d53fc9053e" providerId="AD" clId="Web-{4EADB84C-CC33-B1B6-FD1F-B014E5676B75}" dt="2023-10-13T09:21:14.531" v="164" actId="20577"/>
          <ac:spMkLst>
            <pc:docMk/>
            <pc:sldMk cId="252117184" sldId="261"/>
            <ac:spMk id="3" creationId="{1B696E41-44D5-8BB9-1BA9-9329F58F0940}"/>
          </ac:spMkLst>
        </pc:spChg>
      </pc:sldChg>
      <pc:sldChg chg="mod modShow">
        <pc:chgData name="Jenny Almhöjd" userId="S::jenny.almhojd@grundskola.goteborg.se::b7d2ee63-a4c9-4117-b6aa-36d53fc9053e" providerId="AD" clId="Web-{4EADB84C-CC33-B1B6-FD1F-B014E5676B75}" dt="2023-10-13T09:09:20.056" v="0"/>
        <pc:sldMkLst>
          <pc:docMk/>
          <pc:sldMk cId="2223721389" sldId="263"/>
        </pc:sldMkLst>
      </pc:sldChg>
      <pc:sldChg chg="addSp modSp">
        <pc:chgData name="Jenny Almhöjd" userId="S::jenny.almhojd@grundskola.goteborg.se::b7d2ee63-a4c9-4117-b6aa-36d53fc9053e" providerId="AD" clId="Web-{4EADB84C-CC33-B1B6-FD1F-B014E5676B75}" dt="2023-10-13T09:23:14.985" v="167"/>
        <pc:sldMkLst>
          <pc:docMk/>
          <pc:sldMk cId="2072459875" sldId="2076138036"/>
        </pc:sldMkLst>
        <pc:spChg chg="mod">
          <ac:chgData name="Jenny Almhöjd" userId="S::jenny.almhojd@grundskola.goteborg.se::b7d2ee63-a4c9-4117-b6aa-36d53fc9053e" providerId="AD" clId="Web-{4EADB84C-CC33-B1B6-FD1F-B014E5676B75}" dt="2023-10-13T09:23:13.860" v="166" actId="20577"/>
          <ac:spMkLst>
            <pc:docMk/>
            <pc:sldMk cId="2072459875" sldId="2076138036"/>
            <ac:spMk id="3" creationId="{9855B2B3-64E1-0A29-54DF-7477BCEFC438}"/>
          </ac:spMkLst>
        </pc:spChg>
        <pc:spChg chg="add">
          <ac:chgData name="Jenny Almhöjd" userId="S::jenny.almhojd@grundskola.goteborg.se::b7d2ee63-a4c9-4117-b6aa-36d53fc9053e" providerId="AD" clId="Web-{4EADB84C-CC33-B1B6-FD1F-B014E5676B75}" dt="2023-10-13T09:23:14.985" v="167"/>
          <ac:spMkLst>
            <pc:docMk/>
            <pc:sldMk cId="2072459875" sldId="2076138036"/>
            <ac:spMk id="5" creationId="{5A54B076-5340-43D2-97D1-62461362284E}"/>
          </ac:spMkLst>
        </pc:spChg>
      </pc:sldChg>
    </pc:docChg>
  </pc:docChgLst>
  <pc:docChgLst>
    <pc:chgData name="Jenny Almhöjd" userId="S::jenny.almhojd@grundskola.goteborg.se::b7d2ee63-a4c9-4117-b6aa-36d53fc9053e" providerId="AD" clId="Web-{CCEC2B5D-8669-B6BB-6865-08E7A15BFE0C}"/>
    <pc:docChg chg="addSld modSld sldOrd addMainMaster">
      <pc:chgData name="Jenny Almhöjd" userId="S::jenny.almhojd@grundskola.goteborg.se::b7d2ee63-a4c9-4117-b6aa-36d53fc9053e" providerId="AD" clId="Web-{CCEC2B5D-8669-B6BB-6865-08E7A15BFE0C}" dt="2023-10-12T09:37:27.341" v="188" actId="20577"/>
      <pc:docMkLst>
        <pc:docMk/>
      </pc:docMkLst>
      <pc:sldChg chg="modSp">
        <pc:chgData name="Jenny Almhöjd" userId="S::jenny.almhojd@grundskola.goteborg.se::b7d2ee63-a4c9-4117-b6aa-36d53fc9053e" providerId="AD" clId="Web-{CCEC2B5D-8669-B6BB-6865-08E7A15BFE0C}" dt="2023-10-12T09:36:28.027" v="118" actId="20577"/>
        <pc:sldMkLst>
          <pc:docMk/>
          <pc:sldMk cId="1475783481" sldId="259"/>
        </pc:sldMkLst>
        <pc:spChg chg="mod">
          <ac:chgData name="Jenny Almhöjd" userId="S::jenny.almhojd@grundskola.goteborg.se::b7d2ee63-a4c9-4117-b6aa-36d53fc9053e" providerId="AD" clId="Web-{CCEC2B5D-8669-B6BB-6865-08E7A15BFE0C}" dt="2023-10-12T09:36:28.027" v="118" actId="20577"/>
          <ac:spMkLst>
            <pc:docMk/>
            <pc:sldMk cId="1475783481" sldId="259"/>
            <ac:spMk id="4" creationId="{B1CF66B9-4EF9-B8BB-FBFA-FEA937F86A23}"/>
          </ac:spMkLst>
        </pc:spChg>
      </pc:sldChg>
      <pc:sldChg chg="modSp">
        <pc:chgData name="Jenny Almhöjd" userId="S::jenny.almhojd@grundskola.goteborg.se::b7d2ee63-a4c9-4117-b6aa-36d53fc9053e" providerId="AD" clId="Web-{CCEC2B5D-8669-B6BB-6865-08E7A15BFE0C}" dt="2023-10-12T09:32:08.288" v="63" actId="20577"/>
        <pc:sldMkLst>
          <pc:docMk/>
          <pc:sldMk cId="252117184" sldId="261"/>
        </pc:sldMkLst>
        <pc:spChg chg="mod">
          <ac:chgData name="Jenny Almhöjd" userId="S::jenny.almhojd@grundskola.goteborg.se::b7d2ee63-a4c9-4117-b6aa-36d53fc9053e" providerId="AD" clId="Web-{CCEC2B5D-8669-B6BB-6865-08E7A15BFE0C}" dt="2023-10-12T09:32:08.288" v="63" actId="20577"/>
          <ac:spMkLst>
            <pc:docMk/>
            <pc:sldMk cId="252117184" sldId="261"/>
            <ac:spMk id="4" creationId="{032079D8-3C5B-F028-4C23-F8B8C1624E5B}"/>
          </ac:spMkLst>
        </pc:spChg>
      </pc:sldChg>
      <pc:sldChg chg="addSp delSp modSp">
        <pc:chgData name="Jenny Almhöjd" userId="S::jenny.almhojd@grundskola.goteborg.se::b7d2ee63-a4c9-4117-b6aa-36d53fc9053e" providerId="AD" clId="Web-{CCEC2B5D-8669-B6BB-6865-08E7A15BFE0C}" dt="2023-10-12T09:31:43.553" v="49" actId="20577"/>
        <pc:sldMkLst>
          <pc:docMk/>
          <pc:sldMk cId="3335557960" sldId="3861"/>
        </pc:sldMkLst>
        <pc:spChg chg="mod">
          <ac:chgData name="Jenny Almhöjd" userId="S::jenny.almhojd@grundskola.goteborg.se::b7d2ee63-a4c9-4117-b6aa-36d53fc9053e" providerId="AD" clId="Web-{CCEC2B5D-8669-B6BB-6865-08E7A15BFE0C}" dt="2023-10-12T09:30:09.286" v="15" actId="20577"/>
          <ac:spMkLst>
            <pc:docMk/>
            <pc:sldMk cId="3335557960" sldId="3861"/>
            <ac:spMk id="2" creationId="{603A67CA-341E-39AA-7C73-595A1B45E8A6}"/>
          </ac:spMkLst>
        </pc:spChg>
        <pc:spChg chg="mod">
          <ac:chgData name="Jenny Almhöjd" userId="S::jenny.almhojd@grundskola.goteborg.se::b7d2ee63-a4c9-4117-b6aa-36d53fc9053e" providerId="AD" clId="Web-{CCEC2B5D-8669-B6BB-6865-08E7A15BFE0C}" dt="2023-10-12T09:31:43.553" v="49" actId="20577"/>
          <ac:spMkLst>
            <pc:docMk/>
            <pc:sldMk cId="3335557960" sldId="3861"/>
            <ac:spMk id="3" creationId="{4690833C-58B6-DEFF-945F-9351779CF13C}"/>
          </ac:spMkLst>
        </pc:spChg>
        <pc:spChg chg="add del mod">
          <ac:chgData name="Jenny Almhöjd" userId="S::jenny.almhojd@grundskola.goteborg.se::b7d2ee63-a4c9-4117-b6aa-36d53fc9053e" providerId="AD" clId="Web-{CCEC2B5D-8669-B6BB-6865-08E7A15BFE0C}" dt="2023-10-12T09:30:23.380" v="20"/>
          <ac:spMkLst>
            <pc:docMk/>
            <pc:sldMk cId="3335557960" sldId="3861"/>
            <ac:spMk id="4" creationId="{5C03ECD8-6931-24E1-E2C9-CBBA781C3B99}"/>
          </ac:spMkLst>
        </pc:spChg>
      </pc:sldChg>
      <pc:sldChg chg="modSp">
        <pc:chgData name="Jenny Almhöjd" userId="S::jenny.almhojd@grundskola.goteborg.se::b7d2ee63-a4c9-4117-b6aa-36d53fc9053e" providerId="AD" clId="Web-{CCEC2B5D-8669-B6BB-6865-08E7A15BFE0C}" dt="2023-10-12T09:37:27.341" v="188" actId="20577"/>
        <pc:sldMkLst>
          <pc:docMk/>
          <pc:sldMk cId="3128009508" sldId="2076138034"/>
        </pc:sldMkLst>
        <pc:spChg chg="mod">
          <ac:chgData name="Jenny Almhöjd" userId="S::jenny.almhojd@grundskola.goteborg.se::b7d2ee63-a4c9-4117-b6aa-36d53fc9053e" providerId="AD" clId="Web-{CCEC2B5D-8669-B6BB-6865-08E7A15BFE0C}" dt="2023-10-12T09:37:27.341" v="188" actId="20577"/>
          <ac:spMkLst>
            <pc:docMk/>
            <pc:sldMk cId="3128009508" sldId="2076138034"/>
            <ac:spMk id="3" creationId="{D005DF11-A342-DE0B-2F5D-97B978F6EB9B}"/>
          </ac:spMkLst>
        </pc:spChg>
      </pc:sldChg>
      <pc:sldChg chg="mod modShow">
        <pc:chgData name="Jenny Almhöjd" userId="S::jenny.almhojd@grundskola.goteborg.se::b7d2ee63-a4c9-4117-b6aa-36d53fc9053e" providerId="AD" clId="Web-{CCEC2B5D-8669-B6BB-6865-08E7A15BFE0C}" dt="2023-10-12T09:32:58.101" v="66"/>
        <pc:sldMkLst>
          <pc:docMk/>
          <pc:sldMk cId="3257608188" sldId="2076138035"/>
        </pc:sldMkLst>
      </pc:sldChg>
      <pc:sldChg chg="modSp">
        <pc:chgData name="Jenny Almhöjd" userId="S::jenny.almhojd@grundskola.goteborg.se::b7d2ee63-a4c9-4117-b6aa-36d53fc9053e" providerId="AD" clId="Web-{CCEC2B5D-8669-B6BB-6865-08E7A15BFE0C}" dt="2023-10-12T09:33:03.070" v="67" actId="20577"/>
        <pc:sldMkLst>
          <pc:docMk/>
          <pc:sldMk cId="2072459875" sldId="2076138036"/>
        </pc:sldMkLst>
        <pc:spChg chg="mod">
          <ac:chgData name="Jenny Almhöjd" userId="S::jenny.almhojd@grundskola.goteborg.se::b7d2ee63-a4c9-4117-b6aa-36d53fc9053e" providerId="AD" clId="Web-{CCEC2B5D-8669-B6BB-6865-08E7A15BFE0C}" dt="2023-10-12T09:33:03.070" v="67" actId="20577"/>
          <ac:spMkLst>
            <pc:docMk/>
            <pc:sldMk cId="2072459875" sldId="2076138036"/>
            <ac:spMk id="3" creationId="{9855B2B3-64E1-0A29-54DF-7477BCEFC438}"/>
          </ac:spMkLst>
        </pc:spChg>
      </pc:sldChg>
      <pc:sldChg chg="mod modShow">
        <pc:chgData name="Jenny Almhöjd" userId="S::jenny.almhojd@grundskola.goteborg.se::b7d2ee63-a4c9-4117-b6aa-36d53fc9053e" providerId="AD" clId="Web-{CCEC2B5D-8669-B6BB-6865-08E7A15BFE0C}" dt="2023-10-12T09:32:53.039" v="65"/>
        <pc:sldMkLst>
          <pc:docMk/>
          <pc:sldMk cId="1401591271" sldId="2076138037"/>
        </pc:sldMkLst>
      </pc:sldChg>
      <pc:sldChg chg="ord">
        <pc:chgData name="Jenny Almhöjd" userId="S::jenny.almhojd@grundskola.goteborg.se::b7d2ee63-a4c9-4117-b6aa-36d53fc9053e" providerId="AD" clId="Web-{CCEC2B5D-8669-B6BB-6865-08E7A15BFE0C}" dt="2023-10-12T06:36:17.213" v="0"/>
        <pc:sldMkLst>
          <pc:docMk/>
          <pc:sldMk cId="802719069" sldId="2076138038"/>
        </pc:sldMkLst>
      </pc:sldChg>
      <pc:sldChg chg="mod modShow">
        <pc:chgData name="Jenny Almhöjd" userId="S::jenny.almhojd@grundskola.goteborg.se::b7d2ee63-a4c9-4117-b6aa-36d53fc9053e" providerId="AD" clId="Web-{CCEC2B5D-8669-B6BB-6865-08E7A15BFE0C}" dt="2023-10-12T09:32:49.773" v="64"/>
        <pc:sldMkLst>
          <pc:docMk/>
          <pc:sldMk cId="3396452646" sldId="2076138040"/>
        </pc:sldMkLst>
      </pc:sldChg>
      <pc:sldChg chg="add">
        <pc:chgData name="Jenny Almhöjd" userId="S::jenny.almhojd@grundskola.goteborg.se::b7d2ee63-a4c9-4117-b6aa-36d53fc9053e" providerId="AD" clId="Web-{CCEC2B5D-8669-B6BB-6865-08E7A15BFE0C}" dt="2023-10-12T09:31:46.288" v="50"/>
        <pc:sldMkLst>
          <pc:docMk/>
          <pc:sldMk cId="703178176" sldId="2076138041"/>
        </pc:sldMkLst>
      </pc:sldChg>
      <pc:sldChg chg="add">
        <pc:chgData name="Jenny Almhöjd" userId="S::jenny.almhojd@grundskola.goteborg.se::b7d2ee63-a4c9-4117-b6aa-36d53fc9053e" providerId="AD" clId="Web-{CCEC2B5D-8669-B6BB-6865-08E7A15BFE0C}" dt="2023-10-12T09:31:46.428" v="51"/>
        <pc:sldMkLst>
          <pc:docMk/>
          <pc:sldMk cId="1013943241" sldId="2076138042"/>
        </pc:sldMkLst>
      </pc:sldChg>
      <pc:sldChg chg="add">
        <pc:chgData name="Jenny Almhöjd" userId="S::jenny.almhojd@grundskola.goteborg.se::b7d2ee63-a4c9-4117-b6aa-36d53fc9053e" providerId="AD" clId="Web-{CCEC2B5D-8669-B6BB-6865-08E7A15BFE0C}" dt="2023-10-12T09:31:46.538" v="52"/>
        <pc:sldMkLst>
          <pc:docMk/>
          <pc:sldMk cId="1042204163" sldId="2076138043"/>
        </pc:sldMkLst>
      </pc:sldChg>
      <pc:sldMasterChg chg="add addSldLayout">
        <pc:chgData name="Jenny Almhöjd" userId="S::jenny.almhojd@grundskola.goteborg.se::b7d2ee63-a4c9-4117-b6aa-36d53fc9053e" providerId="AD" clId="Web-{CCEC2B5D-8669-B6BB-6865-08E7A15BFE0C}" dt="2023-10-12T09:31:46.288" v="50"/>
        <pc:sldMasterMkLst>
          <pc:docMk/>
          <pc:sldMasterMk cId="886967930" sldId="2147484042"/>
        </pc:sldMasterMkLst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63907606" sldId="2147484043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4186997117" sldId="2147484044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170684233" sldId="2147484047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2740651183" sldId="2147484048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2407237358" sldId="2147484049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2214740886" sldId="2147484050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3507884183" sldId="2147484051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2183982557" sldId="2147484052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3481554909" sldId="2147484053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3654450302" sldId="2147484054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1008802931" sldId="2147484055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1468412099" sldId="2147484056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4114864215" sldId="2147484057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3420952381" sldId="2147484058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1503024569" sldId="2147484408"/>
          </pc:sldLayoutMkLst>
        </pc:sldLayoutChg>
        <pc:sldLayoutChg chg="add">
          <pc:chgData name="Jenny Almhöjd" userId="S::jenny.almhojd@grundskola.goteborg.se::b7d2ee63-a4c9-4117-b6aa-36d53fc9053e" providerId="AD" clId="Web-{CCEC2B5D-8669-B6BB-6865-08E7A15BFE0C}" dt="2023-10-12T09:31:46.288" v="50"/>
          <pc:sldLayoutMkLst>
            <pc:docMk/>
            <pc:sldMasterMk cId="886967930" sldId="2147484042"/>
            <pc:sldLayoutMk cId="1110495964" sldId="2147484409"/>
          </pc:sldLayoutMkLst>
        </pc:sldLayoutChg>
      </pc:sldMasterChg>
    </pc:docChg>
  </pc:docChgLst>
  <pc:docChgLst>
    <pc:chgData name="Katarina Breidning" userId="4f70ea30-ac3b-405e-a1f0-3fc4cd2d9b43" providerId="ADAL" clId="{2F6DDD6F-F04B-4660-B677-D88FF3925EB6}"/>
    <pc:docChg chg="undo custSel addSld delSld modSld sldOrd">
      <pc:chgData name="Katarina Breidning" userId="4f70ea30-ac3b-405e-a1f0-3fc4cd2d9b43" providerId="ADAL" clId="{2F6DDD6F-F04B-4660-B677-D88FF3925EB6}" dt="2023-10-25T10:19:35.889" v="639" actId="20577"/>
      <pc:docMkLst>
        <pc:docMk/>
      </pc:docMkLst>
      <pc:sldChg chg="addSp delSp modSp mod ord">
        <pc:chgData name="Katarina Breidning" userId="4f70ea30-ac3b-405e-a1f0-3fc4cd2d9b43" providerId="ADAL" clId="{2F6DDD6F-F04B-4660-B677-D88FF3925EB6}" dt="2023-10-18T12:49:28.963" v="242"/>
        <pc:sldMkLst>
          <pc:docMk/>
          <pc:sldMk cId="1149638851" sldId="257"/>
        </pc:sldMkLst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2" creationId="{664E9520-7884-EDDB-F6C3-E4A0AC3DE37D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3" creationId="{6A503E19-253F-DBB4-9C53-4628260FAA32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4" creationId="{D7ECEB90-4BF7-3C20-1959-11AD67A5F41D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5" creationId="{8FDF830A-CC40-6044-A9E0-861F92E55BE1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6" creationId="{CC71DBE5-EC9B-EC4D-9205-C8724E419761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10" creationId="{8D39BEE0-D3E1-8F0D-453B-CF7500466ED1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12" creationId="{2AFD11E4-6527-A403-3432-18572EDDA7FC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13" creationId="{C812BBC1-A946-0261-9D6D-7FF858C9E3A7}"/>
          </ac:spMkLst>
        </pc:spChg>
        <pc:spChg chg="add mod">
          <ac:chgData name="Katarina Breidning" userId="4f70ea30-ac3b-405e-a1f0-3fc4cd2d9b43" providerId="ADAL" clId="{2F6DDD6F-F04B-4660-B677-D88FF3925EB6}" dt="2023-10-18T12:49:12.787" v="239" actId="14100"/>
          <ac:spMkLst>
            <pc:docMk/>
            <pc:sldMk cId="1149638851" sldId="257"/>
            <ac:spMk id="14" creationId="{7B2D339C-F972-856A-7910-497064DE26B8}"/>
          </ac:spMkLst>
        </pc:spChg>
        <pc:spChg chg="mod topLvl">
          <ac:chgData name="Katarina Breidning" userId="4f70ea30-ac3b-405e-a1f0-3fc4cd2d9b43" providerId="ADAL" clId="{2F6DDD6F-F04B-4660-B677-D88FF3925EB6}" dt="2023-10-18T12:42:38.048" v="139" actId="165"/>
          <ac:spMkLst>
            <pc:docMk/>
            <pc:sldMk cId="1149638851" sldId="257"/>
            <ac:spMk id="17" creationId="{7EAA51A8-7EB5-0BB8-1C68-5EAE4D65CFC0}"/>
          </ac:spMkLst>
        </pc:spChg>
        <pc:grpChg chg="add del mod">
          <ac:chgData name="Katarina Breidning" userId="4f70ea30-ac3b-405e-a1f0-3fc4cd2d9b43" providerId="ADAL" clId="{2F6DDD6F-F04B-4660-B677-D88FF3925EB6}" dt="2023-10-18T12:42:38.048" v="139" actId="165"/>
          <ac:grpSpMkLst>
            <pc:docMk/>
            <pc:sldMk cId="1149638851" sldId="257"/>
            <ac:grpSpMk id="8" creationId="{B8AC7527-8B24-47DE-D6D5-4E41649BBF22}"/>
          </ac:grpSpMkLst>
        </pc:grpChg>
        <pc:picChg chg="del">
          <ac:chgData name="Katarina Breidning" userId="4f70ea30-ac3b-405e-a1f0-3fc4cd2d9b43" providerId="ADAL" clId="{2F6DDD6F-F04B-4660-B677-D88FF3925EB6}" dt="2023-10-18T12:42:18.968" v="135" actId="478"/>
          <ac:picMkLst>
            <pc:docMk/>
            <pc:sldMk cId="1149638851" sldId="257"/>
            <ac:picMk id="7" creationId="{6F371EAE-E44F-1C1E-A6E1-84F58B90E474}"/>
          </ac:picMkLst>
        </pc:picChg>
        <pc:picChg chg="del">
          <ac:chgData name="Katarina Breidning" userId="4f70ea30-ac3b-405e-a1f0-3fc4cd2d9b43" providerId="ADAL" clId="{2F6DDD6F-F04B-4660-B677-D88FF3925EB6}" dt="2023-10-18T12:42:20.576" v="136" actId="478"/>
          <ac:picMkLst>
            <pc:docMk/>
            <pc:sldMk cId="1149638851" sldId="257"/>
            <ac:picMk id="11" creationId="{AC0DF809-1522-A244-B6EF-0B531FCDD046}"/>
          </ac:picMkLst>
        </pc:picChg>
      </pc:sldChg>
      <pc:sldChg chg="addSp delSp modSp mod">
        <pc:chgData name="Katarina Breidning" userId="4f70ea30-ac3b-405e-a1f0-3fc4cd2d9b43" providerId="ADAL" clId="{2F6DDD6F-F04B-4660-B677-D88FF3925EB6}" dt="2023-10-20T12:54:42.760" v="302" actId="20577"/>
        <pc:sldMkLst>
          <pc:docMk/>
          <pc:sldMk cId="1475783481" sldId="259"/>
        </pc:sldMkLst>
        <pc:spChg chg="add mod">
          <ac:chgData name="Katarina Breidning" userId="4f70ea30-ac3b-405e-a1f0-3fc4cd2d9b43" providerId="ADAL" clId="{2F6DDD6F-F04B-4660-B677-D88FF3925EB6}" dt="2023-10-20T12:54:42.760" v="302" actId="20577"/>
          <ac:spMkLst>
            <pc:docMk/>
            <pc:sldMk cId="1475783481" sldId="259"/>
            <ac:spMk id="2" creationId="{3FF09A74-C6CD-461D-3FC9-3D01C2EF01C0}"/>
          </ac:spMkLst>
        </pc:spChg>
        <pc:spChg chg="mod">
          <ac:chgData name="Katarina Breidning" userId="4f70ea30-ac3b-405e-a1f0-3fc4cd2d9b43" providerId="ADAL" clId="{2F6DDD6F-F04B-4660-B677-D88FF3925EB6}" dt="2023-10-18T12:47:33.265" v="231" actId="1076"/>
          <ac:spMkLst>
            <pc:docMk/>
            <pc:sldMk cId="1475783481" sldId="259"/>
            <ac:spMk id="4" creationId="{B1CF66B9-4EF9-B8BB-FBFA-FEA937F86A23}"/>
          </ac:spMkLst>
        </pc:spChg>
        <pc:spChg chg="mod">
          <ac:chgData name="Katarina Breidning" userId="4f70ea30-ac3b-405e-a1f0-3fc4cd2d9b43" providerId="ADAL" clId="{2F6DDD6F-F04B-4660-B677-D88FF3925EB6}" dt="2023-10-18T12:46:34.945" v="200" actId="20577"/>
          <ac:spMkLst>
            <pc:docMk/>
            <pc:sldMk cId="1475783481" sldId="259"/>
            <ac:spMk id="5" creationId="{C7E7FC75-A20E-424A-AA37-450C4B5F8526}"/>
          </ac:spMkLst>
        </pc:spChg>
        <pc:picChg chg="add del">
          <ac:chgData name="Katarina Breidning" userId="4f70ea30-ac3b-405e-a1f0-3fc4cd2d9b43" providerId="ADAL" clId="{2F6DDD6F-F04B-4660-B677-D88FF3925EB6}" dt="2023-10-18T12:40:49" v="125" actId="478"/>
          <ac:picMkLst>
            <pc:docMk/>
            <pc:sldMk cId="1475783481" sldId="259"/>
            <ac:picMk id="8" creationId="{AC3E7C69-B5AF-1843-9BD8-D8D7AB01B8C6}"/>
          </ac:picMkLst>
        </pc:picChg>
        <pc:picChg chg="del mod">
          <ac:chgData name="Katarina Breidning" userId="4f70ea30-ac3b-405e-a1f0-3fc4cd2d9b43" providerId="ADAL" clId="{2F6DDD6F-F04B-4660-B677-D88FF3925EB6}" dt="2023-10-18T12:47:56.025" v="232" actId="478"/>
          <ac:picMkLst>
            <pc:docMk/>
            <pc:sldMk cId="1475783481" sldId="259"/>
            <ac:picMk id="10" creationId="{8E0A3D9F-52E7-A14E-80DD-82BDADC575AB}"/>
          </ac:picMkLst>
        </pc:picChg>
      </pc:sldChg>
      <pc:sldChg chg="del ord">
        <pc:chgData name="Katarina Breidning" userId="4f70ea30-ac3b-405e-a1f0-3fc4cd2d9b43" providerId="ADAL" clId="{2F6DDD6F-F04B-4660-B677-D88FF3925EB6}" dt="2023-10-24T13:09:43.209" v="381" actId="2696"/>
        <pc:sldMkLst>
          <pc:docMk/>
          <pc:sldMk cId="252117184" sldId="261"/>
        </pc:sldMkLst>
      </pc:sldChg>
      <pc:sldChg chg="del ord">
        <pc:chgData name="Katarina Breidning" userId="4f70ea30-ac3b-405e-a1f0-3fc4cd2d9b43" providerId="ADAL" clId="{2F6DDD6F-F04B-4660-B677-D88FF3925EB6}" dt="2023-10-24T13:09:47.458" v="382" actId="2696"/>
        <pc:sldMkLst>
          <pc:docMk/>
          <pc:sldMk cId="2223721389" sldId="263"/>
        </pc:sldMkLst>
      </pc:sldChg>
      <pc:sldChg chg="addSp delSp modSp ord">
        <pc:chgData name="Katarina Breidning" userId="4f70ea30-ac3b-405e-a1f0-3fc4cd2d9b43" providerId="ADAL" clId="{2F6DDD6F-F04B-4660-B677-D88FF3925EB6}" dt="2023-10-18T12:43:44.618" v="146"/>
        <pc:sldMkLst>
          <pc:docMk/>
          <pc:sldMk cId="3335557960" sldId="3861"/>
        </pc:sldMkLst>
        <pc:picChg chg="add del mod">
          <ac:chgData name="Katarina Breidning" userId="4f70ea30-ac3b-405e-a1f0-3fc4cd2d9b43" providerId="ADAL" clId="{2F6DDD6F-F04B-4660-B677-D88FF3925EB6}" dt="2023-10-18T12:40:01.670" v="120"/>
          <ac:picMkLst>
            <pc:docMk/>
            <pc:sldMk cId="3335557960" sldId="3861"/>
            <ac:picMk id="6" creationId="{1DBC0F35-9191-6F61-C1D2-45CCEFF7D433}"/>
          </ac:picMkLst>
        </pc:picChg>
      </pc:sldChg>
      <pc:sldChg chg="del">
        <pc:chgData name="Katarina Breidning" userId="4f70ea30-ac3b-405e-a1f0-3fc4cd2d9b43" providerId="ADAL" clId="{2F6DDD6F-F04B-4660-B677-D88FF3925EB6}" dt="2023-10-18T12:48:08.467" v="235" actId="47"/>
        <pc:sldMkLst>
          <pc:docMk/>
          <pc:sldMk cId="3128009508" sldId="2076138034"/>
        </pc:sldMkLst>
      </pc:sldChg>
      <pc:sldChg chg="del">
        <pc:chgData name="Katarina Breidning" userId="4f70ea30-ac3b-405e-a1f0-3fc4cd2d9b43" providerId="ADAL" clId="{2F6DDD6F-F04B-4660-B677-D88FF3925EB6}" dt="2023-10-17T11:13:37.541" v="2" actId="47"/>
        <pc:sldMkLst>
          <pc:docMk/>
          <pc:sldMk cId="3257608188" sldId="2076138035"/>
        </pc:sldMkLst>
      </pc:sldChg>
      <pc:sldChg chg="modSp mod">
        <pc:chgData name="Katarina Breidning" userId="4f70ea30-ac3b-405e-a1f0-3fc4cd2d9b43" providerId="ADAL" clId="{2F6DDD6F-F04B-4660-B677-D88FF3925EB6}" dt="2023-10-17T11:15:18.166" v="3" actId="20577"/>
        <pc:sldMkLst>
          <pc:docMk/>
          <pc:sldMk cId="2072459875" sldId="2076138036"/>
        </pc:sldMkLst>
        <pc:spChg chg="mod">
          <ac:chgData name="Katarina Breidning" userId="4f70ea30-ac3b-405e-a1f0-3fc4cd2d9b43" providerId="ADAL" clId="{2F6DDD6F-F04B-4660-B677-D88FF3925EB6}" dt="2023-10-17T11:15:18.166" v="3" actId="20577"/>
          <ac:spMkLst>
            <pc:docMk/>
            <pc:sldMk cId="2072459875" sldId="2076138036"/>
            <ac:spMk id="3" creationId="{9855B2B3-64E1-0A29-54DF-7477BCEFC438}"/>
          </ac:spMkLst>
        </pc:spChg>
      </pc:sldChg>
      <pc:sldChg chg="del">
        <pc:chgData name="Katarina Breidning" userId="4f70ea30-ac3b-405e-a1f0-3fc4cd2d9b43" providerId="ADAL" clId="{2F6DDD6F-F04B-4660-B677-D88FF3925EB6}" dt="2023-10-17T11:13:35.608" v="1" actId="47"/>
        <pc:sldMkLst>
          <pc:docMk/>
          <pc:sldMk cId="1401591271" sldId="2076138037"/>
        </pc:sldMkLst>
      </pc:sldChg>
      <pc:sldChg chg="modSp del mod modShow">
        <pc:chgData name="Katarina Breidning" userId="4f70ea30-ac3b-405e-a1f0-3fc4cd2d9b43" providerId="ADAL" clId="{2F6DDD6F-F04B-4660-B677-D88FF3925EB6}" dt="2023-10-23T14:19:24.871" v="365" actId="47"/>
        <pc:sldMkLst>
          <pc:docMk/>
          <pc:sldMk cId="802719069" sldId="2076138038"/>
        </pc:sldMkLst>
        <pc:spChg chg="mod">
          <ac:chgData name="Katarina Breidning" userId="4f70ea30-ac3b-405e-a1f0-3fc4cd2d9b43" providerId="ADAL" clId="{2F6DDD6F-F04B-4660-B677-D88FF3925EB6}" dt="2023-10-23T13:00:43.025" v="353" actId="20577"/>
          <ac:spMkLst>
            <pc:docMk/>
            <pc:sldMk cId="802719069" sldId="2076138038"/>
            <ac:spMk id="3" creationId="{668AA88A-852A-4EA4-A87C-681A5292B439}"/>
          </ac:spMkLst>
        </pc:spChg>
      </pc:sldChg>
      <pc:sldChg chg="del">
        <pc:chgData name="Katarina Breidning" userId="4f70ea30-ac3b-405e-a1f0-3fc4cd2d9b43" providerId="ADAL" clId="{2F6DDD6F-F04B-4660-B677-D88FF3925EB6}" dt="2023-10-17T11:13:33.183" v="0" actId="47"/>
        <pc:sldMkLst>
          <pc:docMk/>
          <pc:sldMk cId="3396452646" sldId="2076138040"/>
        </pc:sldMkLst>
      </pc:sldChg>
      <pc:sldChg chg="del modNotesTx">
        <pc:chgData name="Katarina Breidning" userId="4f70ea30-ac3b-405e-a1f0-3fc4cd2d9b43" providerId="ADAL" clId="{2F6DDD6F-F04B-4660-B677-D88FF3925EB6}" dt="2023-10-18T12:27:30.031" v="12" actId="2696"/>
        <pc:sldMkLst>
          <pc:docMk/>
          <pc:sldMk cId="703178176" sldId="2076138041"/>
        </pc:sldMkLst>
      </pc:sldChg>
      <pc:sldChg chg="del modNotesTx">
        <pc:chgData name="Katarina Breidning" userId="4f70ea30-ac3b-405e-a1f0-3fc4cd2d9b43" providerId="ADAL" clId="{2F6DDD6F-F04B-4660-B677-D88FF3925EB6}" dt="2023-10-18T12:27:27.134" v="11" actId="2696"/>
        <pc:sldMkLst>
          <pc:docMk/>
          <pc:sldMk cId="1013943241" sldId="2076138042"/>
        </pc:sldMkLst>
      </pc:sldChg>
      <pc:sldChg chg="ord">
        <pc:chgData name="Katarina Breidning" userId="4f70ea30-ac3b-405e-a1f0-3fc4cd2d9b43" providerId="ADAL" clId="{2F6DDD6F-F04B-4660-B677-D88FF3925EB6}" dt="2023-10-18T12:57:10.147" v="295"/>
        <pc:sldMkLst>
          <pc:docMk/>
          <pc:sldMk cId="2623484060" sldId="2076138045"/>
        </pc:sldMkLst>
      </pc:sldChg>
      <pc:sldChg chg="ord">
        <pc:chgData name="Katarina Breidning" userId="4f70ea30-ac3b-405e-a1f0-3fc4cd2d9b43" providerId="ADAL" clId="{2F6DDD6F-F04B-4660-B677-D88FF3925EB6}" dt="2023-10-18T12:52:24.996" v="280"/>
        <pc:sldMkLst>
          <pc:docMk/>
          <pc:sldMk cId="3481290050" sldId="2076138047"/>
        </pc:sldMkLst>
      </pc:sldChg>
      <pc:sldChg chg="del ord">
        <pc:chgData name="Katarina Breidning" userId="4f70ea30-ac3b-405e-a1f0-3fc4cd2d9b43" providerId="ADAL" clId="{2F6DDD6F-F04B-4660-B677-D88FF3925EB6}" dt="2023-10-18T12:57:23.052" v="298" actId="2696"/>
        <pc:sldMkLst>
          <pc:docMk/>
          <pc:sldMk cId="3929701945" sldId="2076138049"/>
        </pc:sldMkLst>
      </pc:sldChg>
      <pc:sldChg chg="addSp delSp modSp del mod">
        <pc:chgData name="Katarina Breidning" userId="4f70ea30-ac3b-405e-a1f0-3fc4cd2d9b43" providerId="ADAL" clId="{2F6DDD6F-F04B-4660-B677-D88FF3925EB6}" dt="2023-10-18T12:49:25.550" v="240" actId="2696"/>
        <pc:sldMkLst>
          <pc:docMk/>
          <pc:sldMk cId="1085523692" sldId="2076138050"/>
        </pc:sldMkLst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2" creationId="{664E9520-7884-EDDB-F6C3-E4A0AC3DE37D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3" creationId="{6A503E19-253F-DBB4-9C53-4628260FAA32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4" creationId="{D7ECEB90-4BF7-3C20-1959-11AD67A5F41D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10" creationId="{8D39BEE0-D3E1-8F0D-453B-CF7500466ED1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12" creationId="{2AFD11E4-6527-A403-3432-18572EDDA7FC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13" creationId="{C812BBC1-A946-0261-9D6D-7FF858C9E3A7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14" creationId="{8DC989EF-78E5-022D-2DED-C8C63C85D1F0}"/>
          </ac:spMkLst>
        </pc:spChg>
        <pc:spChg chg="mod topLvl">
          <ac:chgData name="Katarina Breidning" userId="4f70ea30-ac3b-405e-a1f0-3fc4cd2d9b43" providerId="ADAL" clId="{2F6DDD6F-F04B-4660-B677-D88FF3925EB6}" dt="2023-10-18T12:42:01.548" v="131" actId="165"/>
          <ac:spMkLst>
            <pc:docMk/>
            <pc:sldMk cId="1085523692" sldId="2076138050"/>
            <ac:spMk id="15" creationId="{A7A236C6-EE81-6342-D806-1ED1D4A3EB5D}"/>
          </ac:spMkLst>
        </pc:spChg>
        <pc:grpChg chg="add del mod">
          <ac:chgData name="Katarina Breidning" userId="4f70ea30-ac3b-405e-a1f0-3fc4cd2d9b43" providerId="ADAL" clId="{2F6DDD6F-F04B-4660-B677-D88FF3925EB6}" dt="2023-10-18T12:42:01.548" v="131" actId="165"/>
          <ac:grpSpMkLst>
            <pc:docMk/>
            <pc:sldMk cId="1085523692" sldId="2076138050"/>
            <ac:grpSpMk id="6" creationId="{5EF3E10C-0C69-0156-6A82-B50A7FF181FA}"/>
          </ac:grpSpMkLst>
        </pc:grpChg>
        <pc:picChg chg="del">
          <ac:chgData name="Katarina Breidning" userId="4f70ea30-ac3b-405e-a1f0-3fc4cd2d9b43" providerId="ADAL" clId="{2F6DDD6F-F04B-4660-B677-D88FF3925EB6}" dt="2023-10-18T12:40:56.024" v="127" actId="478"/>
          <ac:picMkLst>
            <pc:docMk/>
            <pc:sldMk cId="1085523692" sldId="2076138050"/>
            <ac:picMk id="8" creationId="{780293A9-2923-5C4A-8DBD-A57E4DE676CB}"/>
          </ac:picMkLst>
        </pc:picChg>
        <pc:picChg chg="del">
          <ac:chgData name="Katarina Breidning" userId="4f70ea30-ac3b-405e-a1f0-3fc4cd2d9b43" providerId="ADAL" clId="{2F6DDD6F-F04B-4660-B677-D88FF3925EB6}" dt="2023-10-18T12:41:01.527" v="128" actId="478"/>
          <ac:picMkLst>
            <pc:docMk/>
            <pc:sldMk cId="1085523692" sldId="2076138050"/>
            <ac:picMk id="11" creationId="{AC0DF809-1522-A244-B6EF-0B531FCDD046}"/>
          </ac:picMkLst>
        </pc:picChg>
      </pc:sldChg>
      <pc:sldChg chg="delSp modSp mod">
        <pc:chgData name="Katarina Breidning" userId="4f70ea30-ac3b-405e-a1f0-3fc4cd2d9b43" providerId="ADAL" clId="{2F6DDD6F-F04B-4660-B677-D88FF3925EB6}" dt="2023-10-18T12:42:12.849" v="134" actId="1076"/>
        <pc:sldMkLst>
          <pc:docMk/>
          <pc:sldMk cId="557570778" sldId="2076138051"/>
        </pc:sldMkLst>
        <pc:picChg chg="mod">
          <ac:chgData name="Katarina Breidning" userId="4f70ea30-ac3b-405e-a1f0-3fc4cd2d9b43" providerId="ADAL" clId="{2F6DDD6F-F04B-4660-B677-D88FF3925EB6}" dt="2023-10-18T12:42:12.849" v="134" actId="1076"/>
          <ac:picMkLst>
            <pc:docMk/>
            <pc:sldMk cId="557570778" sldId="2076138051"/>
            <ac:picMk id="3" creationId="{706F539D-C329-E535-6C79-264E481AB914}"/>
          </ac:picMkLst>
        </pc:picChg>
        <pc:picChg chg="del">
          <ac:chgData name="Katarina Breidning" userId="4f70ea30-ac3b-405e-a1f0-3fc4cd2d9b43" providerId="ADAL" clId="{2F6DDD6F-F04B-4660-B677-D88FF3925EB6}" dt="2023-10-18T12:42:06.848" v="132" actId="478"/>
          <ac:picMkLst>
            <pc:docMk/>
            <pc:sldMk cId="557570778" sldId="2076138051"/>
            <ac:picMk id="8" creationId="{780293A9-2923-5C4A-8DBD-A57E4DE676CB}"/>
          </ac:picMkLst>
        </pc:picChg>
        <pc:picChg chg="del">
          <ac:chgData name="Katarina Breidning" userId="4f70ea30-ac3b-405e-a1f0-3fc4cd2d9b43" providerId="ADAL" clId="{2F6DDD6F-F04B-4660-B677-D88FF3925EB6}" dt="2023-10-18T12:42:08.940" v="133" actId="478"/>
          <ac:picMkLst>
            <pc:docMk/>
            <pc:sldMk cId="557570778" sldId="2076138051"/>
            <ac:picMk id="11" creationId="{AC0DF809-1522-A244-B6EF-0B531FCDD046}"/>
          </ac:picMkLst>
        </pc:picChg>
      </pc:sldChg>
      <pc:sldChg chg="modSp mod">
        <pc:chgData name="Katarina Breidning" userId="4f70ea30-ac3b-405e-a1f0-3fc4cd2d9b43" providerId="ADAL" clId="{2F6DDD6F-F04B-4660-B677-D88FF3925EB6}" dt="2023-10-20T13:31:19.383" v="317" actId="14100"/>
        <pc:sldMkLst>
          <pc:docMk/>
          <pc:sldMk cId="2387191654" sldId="2076138052"/>
        </pc:sldMkLst>
        <pc:spChg chg="mod">
          <ac:chgData name="Katarina Breidning" userId="4f70ea30-ac3b-405e-a1f0-3fc4cd2d9b43" providerId="ADAL" clId="{2F6DDD6F-F04B-4660-B677-D88FF3925EB6}" dt="2023-10-20T13:31:19.383" v="317" actId="14100"/>
          <ac:spMkLst>
            <pc:docMk/>
            <pc:sldMk cId="2387191654" sldId="2076138052"/>
            <ac:spMk id="3" creationId="{3CF67F98-32EC-D8E7-C784-6D8D1FCFF392}"/>
          </ac:spMkLst>
        </pc:spChg>
      </pc:sldChg>
      <pc:sldChg chg="del">
        <pc:chgData name="Katarina Breidning" userId="4f70ea30-ac3b-405e-a1f0-3fc4cd2d9b43" providerId="ADAL" clId="{2F6DDD6F-F04B-4660-B677-D88FF3925EB6}" dt="2023-10-18T12:43:12.254" v="144" actId="47"/>
        <pc:sldMkLst>
          <pc:docMk/>
          <pc:sldMk cId="1291903956" sldId="2076138053"/>
        </pc:sldMkLst>
      </pc:sldChg>
      <pc:sldChg chg="delSp del mod modShow modNotesTx">
        <pc:chgData name="Katarina Breidning" userId="4f70ea30-ac3b-405e-a1f0-3fc4cd2d9b43" providerId="ADAL" clId="{2F6DDD6F-F04B-4660-B677-D88FF3925EB6}" dt="2023-10-24T13:10:00.959" v="383" actId="2696"/>
        <pc:sldMkLst>
          <pc:docMk/>
          <pc:sldMk cId="2555672490" sldId="2142533933"/>
        </pc:sldMkLst>
        <pc:picChg chg="del">
          <ac:chgData name="Katarina Breidning" userId="4f70ea30-ac3b-405e-a1f0-3fc4cd2d9b43" providerId="ADAL" clId="{2F6DDD6F-F04B-4660-B677-D88FF3925EB6}" dt="2023-10-18T12:43:02.048" v="142" actId="478"/>
          <ac:picMkLst>
            <pc:docMk/>
            <pc:sldMk cId="2555672490" sldId="2142533933"/>
            <ac:picMk id="8" creationId="{780293A9-2923-5C4A-8DBD-A57E4DE676CB}"/>
          </ac:picMkLst>
        </pc:picChg>
        <pc:picChg chg="del">
          <ac:chgData name="Katarina Breidning" userId="4f70ea30-ac3b-405e-a1f0-3fc4cd2d9b43" providerId="ADAL" clId="{2F6DDD6F-F04B-4660-B677-D88FF3925EB6}" dt="2023-10-18T12:43:03.634" v="143" actId="478"/>
          <ac:picMkLst>
            <pc:docMk/>
            <pc:sldMk cId="2555672490" sldId="2142533933"/>
            <ac:picMk id="11" creationId="{AC0DF809-1522-A244-B6EF-0B531FCDD046}"/>
          </ac:picMkLst>
        </pc:picChg>
      </pc:sldChg>
      <pc:sldChg chg="ord">
        <pc:chgData name="Katarina Breidning" userId="4f70ea30-ac3b-405e-a1f0-3fc4cd2d9b43" providerId="ADAL" clId="{2F6DDD6F-F04B-4660-B677-D88FF3925EB6}" dt="2023-10-18T12:52:41.163" v="286"/>
        <pc:sldMkLst>
          <pc:docMk/>
          <pc:sldMk cId="4122670082" sldId="2142533934"/>
        </pc:sldMkLst>
      </pc:sldChg>
      <pc:sldChg chg="modSp mod">
        <pc:chgData name="Katarina Breidning" userId="4f70ea30-ac3b-405e-a1f0-3fc4cd2d9b43" providerId="ADAL" clId="{2F6DDD6F-F04B-4660-B677-D88FF3925EB6}" dt="2023-10-24T13:28:29.661" v="627" actId="20577"/>
        <pc:sldMkLst>
          <pc:docMk/>
          <pc:sldMk cId="1318145483" sldId="2142533935"/>
        </pc:sldMkLst>
        <pc:spChg chg="mod">
          <ac:chgData name="Katarina Breidning" userId="4f70ea30-ac3b-405e-a1f0-3fc4cd2d9b43" providerId="ADAL" clId="{2F6DDD6F-F04B-4660-B677-D88FF3925EB6}" dt="2023-10-20T13:30:36.163" v="311" actId="20577"/>
          <ac:spMkLst>
            <pc:docMk/>
            <pc:sldMk cId="1318145483" sldId="2142533935"/>
            <ac:spMk id="2" creationId="{21C4618C-593D-7478-16A4-777D4DFF1D01}"/>
          </ac:spMkLst>
        </pc:spChg>
        <pc:spChg chg="mod">
          <ac:chgData name="Katarina Breidning" userId="4f70ea30-ac3b-405e-a1f0-3fc4cd2d9b43" providerId="ADAL" clId="{2F6DDD6F-F04B-4660-B677-D88FF3925EB6}" dt="2023-10-24T13:28:29.661" v="627" actId="20577"/>
          <ac:spMkLst>
            <pc:docMk/>
            <pc:sldMk cId="1318145483" sldId="2142533935"/>
            <ac:spMk id="28" creationId="{B3A710A3-7C5F-752E-24E0-C7D779572776}"/>
          </ac:spMkLst>
        </pc:spChg>
      </pc:sldChg>
      <pc:sldChg chg="delSp modSp mod">
        <pc:chgData name="Katarina Breidning" userId="4f70ea30-ac3b-405e-a1f0-3fc4cd2d9b43" providerId="ADAL" clId="{2F6DDD6F-F04B-4660-B677-D88FF3925EB6}" dt="2023-10-18T12:42:54.407" v="141" actId="1076"/>
        <pc:sldMkLst>
          <pc:docMk/>
          <pc:sldMk cId="3346889220" sldId="2142533957"/>
        </pc:sldMkLst>
        <pc:spChg chg="mod">
          <ac:chgData name="Katarina Breidning" userId="4f70ea30-ac3b-405e-a1f0-3fc4cd2d9b43" providerId="ADAL" clId="{2F6DDD6F-F04B-4660-B677-D88FF3925EB6}" dt="2023-10-18T12:33:01.282" v="84" actId="20577"/>
          <ac:spMkLst>
            <pc:docMk/>
            <pc:sldMk cId="3346889220" sldId="2142533957"/>
            <ac:spMk id="5" creationId="{C7E7FC75-A20E-424A-AA37-450C4B5F8526}"/>
          </ac:spMkLst>
        </pc:spChg>
        <pc:picChg chg="del">
          <ac:chgData name="Katarina Breidning" userId="4f70ea30-ac3b-405e-a1f0-3fc4cd2d9b43" providerId="ADAL" clId="{2F6DDD6F-F04B-4660-B677-D88FF3925EB6}" dt="2023-10-18T12:42:50.153" v="140" actId="478"/>
          <ac:picMkLst>
            <pc:docMk/>
            <pc:sldMk cId="3346889220" sldId="2142533957"/>
            <ac:picMk id="2" creationId="{1A14E226-1C8C-06C7-CDFE-9911F6363A2E}"/>
          </ac:picMkLst>
        </pc:picChg>
        <pc:picChg chg="mod">
          <ac:chgData name="Katarina Breidning" userId="4f70ea30-ac3b-405e-a1f0-3fc4cd2d9b43" providerId="ADAL" clId="{2F6DDD6F-F04B-4660-B677-D88FF3925EB6}" dt="2023-10-18T12:42:54.407" v="141" actId="1076"/>
          <ac:picMkLst>
            <pc:docMk/>
            <pc:sldMk cId="3346889220" sldId="2142533957"/>
            <ac:picMk id="2050" creationId="{F4BAE96F-4DB9-6594-3E13-4A5789FBC5D3}"/>
          </ac:picMkLst>
        </pc:picChg>
      </pc:sldChg>
      <pc:sldChg chg="addSp delSp modSp new mod ord setBg">
        <pc:chgData name="Katarina Breidning" userId="4f70ea30-ac3b-405e-a1f0-3fc4cd2d9b43" providerId="ADAL" clId="{2F6DDD6F-F04B-4660-B677-D88FF3925EB6}" dt="2023-10-18T12:57:14.433" v="297"/>
        <pc:sldMkLst>
          <pc:docMk/>
          <pc:sldMk cId="3544836912" sldId="2142533958"/>
        </pc:sldMkLst>
        <pc:spChg chg="del">
          <ac:chgData name="Katarina Breidning" userId="4f70ea30-ac3b-405e-a1f0-3fc4cd2d9b43" providerId="ADAL" clId="{2F6DDD6F-F04B-4660-B677-D88FF3925EB6}" dt="2023-10-18T07:36:05.190" v="8" actId="26606"/>
          <ac:spMkLst>
            <pc:docMk/>
            <pc:sldMk cId="3544836912" sldId="2142533958"/>
            <ac:spMk id="2" creationId="{15D1D264-4C28-9379-71F8-650395FE237F}"/>
          </ac:spMkLst>
        </pc:spChg>
        <pc:spChg chg="del">
          <ac:chgData name="Katarina Breidning" userId="4f70ea30-ac3b-405e-a1f0-3fc4cd2d9b43" providerId="ADAL" clId="{2F6DDD6F-F04B-4660-B677-D88FF3925EB6}" dt="2023-10-18T07:36:01.194" v="7" actId="22"/>
          <ac:spMkLst>
            <pc:docMk/>
            <pc:sldMk cId="3544836912" sldId="2142533958"/>
            <ac:spMk id="3" creationId="{45CA80C6-44B2-5043-4AD6-557AE91BE698}"/>
          </ac:spMkLst>
        </pc:spChg>
        <pc:spChg chg="add">
          <ac:chgData name="Katarina Breidning" userId="4f70ea30-ac3b-405e-a1f0-3fc4cd2d9b43" providerId="ADAL" clId="{2F6DDD6F-F04B-4660-B677-D88FF3925EB6}" dt="2023-10-18T07:36:05.190" v="8" actId="26606"/>
          <ac:spMkLst>
            <pc:docMk/>
            <pc:sldMk cId="3544836912" sldId="2142533958"/>
            <ac:spMk id="10" creationId="{42A4FC2C-047E-45A5-965D-8E1E3BF09BC6}"/>
          </ac:spMkLst>
        </pc:spChg>
        <pc:picChg chg="add mod ord">
          <ac:chgData name="Katarina Breidning" userId="4f70ea30-ac3b-405e-a1f0-3fc4cd2d9b43" providerId="ADAL" clId="{2F6DDD6F-F04B-4660-B677-D88FF3925EB6}" dt="2023-10-18T07:36:21.833" v="10" actId="962"/>
          <ac:picMkLst>
            <pc:docMk/>
            <pc:sldMk cId="3544836912" sldId="2142533958"/>
            <ac:picMk id="5" creationId="{DF25CC72-F526-D629-929B-A13FA4E07EAE}"/>
          </ac:picMkLst>
        </pc:picChg>
      </pc:sldChg>
      <pc:sldChg chg="addSp delSp modSp new mod ord">
        <pc:chgData name="Katarina Breidning" userId="4f70ea30-ac3b-405e-a1f0-3fc4cd2d9b43" providerId="ADAL" clId="{2F6DDD6F-F04B-4660-B677-D88FF3925EB6}" dt="2023-10-18T12:35:30.797" v="116"/>
        <pc:sldMkLst>
          <pc:docMk/>
          <pc:sldMk cId="1712154633" sldId="2142533959"/>
        </pc:sldMkLst>
        <pc:spChg chg="mod">
          <ac:chgData name="Katarina Breidning" userId="4f70ea30-ac3b-405e-a1f0-3fc4cd2d9b43" providerId="ADAL" clId="{2F6DDD6F-F04B-4660-B677-D88FF3925EB6}" dt="2023-10-18T12:35:16.253" v="112" actId="26606"/>
          <ac:spMkLst>
            <pc:docMk/>
            <pc:sldMk cId="1712154633" sldId="2142533959"/>
            <ac:spMk id="2" creationId="{82DA59C6-FF77-8636-E685-E78D85C53201}"/>
          </ac:spMkLst>
        </pc:spChg>
        <pc:spChg chg="del">
          <ac:chgData name="Katarina Breidning" userId="4f70ea30-ac3b-405e-a1f0-3fc4cd2d9b43" providerId="ADAL" clId="{2F6DDD6F-F04B-4660-B677-D88FF3925EB6}" dt="2023-10-18T12:33:52.398" v="104"/>
          <ac:spMkLst>
            <pc:docMk/>
            <pc:sldMk cId="1712154633" sldId="2142533959"/>
            <ac:spMk id="3" creationId="{3BA13B48-5035-572D-ADEE-FB0E2D19BB45}"/>
          </ac:spMkLst>
        </pc:spChg>
        <pc:picChg chg="add mod">
          <ac:chgData name="Katarina Breidning" userId="4f70ea30-ac3b-405e-a1f0-3fc4cd2d9b43" providerId="ADAL" clId="{2F6DDD6F-F04B-4660-B677-D88FF3925EB6}" dt="2023-10-18T12:35:16.253" v="112" actId="26606"/>
          <ac:picMkLst>
            <pc:docMk/>
            <pc:sldMk cId="1712154633" sldId="2142533959"/>
            <ac:picMk id="4" creationId="{CD8B98F7-D47E-E0B8-36F3-94938641E2C0}"/>
          </ac:picMkLst>
        </pc:picChg>
      </pc:sldChg>
      <pc:sldChg chg="addSp delSp modSp add del mod modClrScheme chgLayout">
        <pc:chgData name="Katarina Breidning" userId="4f70ea30-ac3b-405e-a1f0-3fc4cd2d9b43" providerId="ADAL" clId="{2F6DDD6F-F04B-4660-B677-D88FF3925EB6}" dt="2023-10-18T12:35:20.366" v="113" actId="47"/>
        <pc:sldMkLst>
          <pc:docMk/>
          <pc:sldMk cId="714514104" sldId="2142533960"/>
        </pc:sldMkLst>
        <pc:spChg chg="mod ord">
          <ac:chgData name="Katarina Breidning" userId="4f70ea30-ac3b-405e-a1f0-3fc4cd2d9b43" providerId="ADAL" clId="{2F6DDD6F-F04B-4660-B677-D88FF3925EB6}" dt="2023-10-18T12:34:42.902" v="109" actId="26606"/>
          <ac:spMkLst>
            <pc:docMk/>
            <pc:sldMk cId="714514104" sldId="2142533960"/>
            <ac:spMk id="2" creationId="{82DA59C6-FF77-8636-E685-E78D85C53201}"/>
          </ac:spMkLst>
        </pc:spChg>
        <pc:spChg chg="add del mod">
          <ac:chgData name="Katarina Breidning" userId="4f70ea30-ac3b-405e-a1f0-3fc4cd2d9b43" providerId="ADAL" clId="{2F6DDD6F-F04B-4660-B677-D88FF3925EB6}" dt="2023-10-18T12:34:37.590" v="108" actId="478"/>
          <ac:spMkLst>
            <pc:docMk/>
            <pc:sldMk cId="714514104" sldId="2142533960"/>
            <ac:spMk id="5" creationId="{F7395EDD-5A55-BF16-DDA5-0C9A49430C5A}"/>
          </ac:spMkLst>
        </pc:spChg>
        <pc:picChg chg="del">
          <ac:chgData name="Katarina Breidning" userId="4f70ea30-ac3b-405e-a1f0-3fc4cd2d9b43" providerId="ADAL" clId="{2F6DDD6F-F04B-4660-B677-D88FF3925EB6}" dt="2023-10-18T12:34:29.001" v="106" actId="478"/>
          <ac:picMkLst>
            <pc:docMk/>
            <pc:sldMk cId="714514104" sldId="2142533960"/>
            <ac:picMk id="4" creationId="{CD8B98F7-D47E-E0B8-36F3-94938641E2C0}"/>
          </ac:picMkLst>
        </pc:picChg>
        <pc:picChg chg="add mod">
          <ac:chgData name="Katarina Breidning" userId="4f70ea30-ac3b-405e-a1f0-3fc4cd2d9b43" providerId="ADAL" clId="{2F6DDD6F-F04B-4660-B677-D88FF3925EB6}" dt="2023-10-18T12:34:42.902" v="109" actId="26606"/>
          <ac:picMkLst>
            <pc:docMk/>
            <pc:sldMk cId="714514104" sldId="2142533960"/>
            <ac:picMk id="6" creationId="{54490C9E-7739-C68C-E92F-5B371997FCA1}"/>
          </ac:picMkLst>
        </pc:picChg>
      </pc:sldChg>
      <pc:sldChg chg="add">
        <pc:chgData name="Katarina Breidning" userId="4f70ea30-ac3b-405e-a1f0-3fc4cd2d9b43" providerId="ADAL" clId="{2F6DDD6F-F04B-4660-B677-D88FF3925EB6}" dt="2023-10-18T12:35:26.588" v="114" actId="2890"/>
        <pc:sldMkLst>
          <pc:docMk/>
          <pc:sldMk cId="3417569802" sldId="2142533960"/>
        </pc:sldMkLst>
      </pc:sldChg>
      <pc:sldChg chg="modSp new del mod">
        <pc:chgData name="Katarina Breidning" userId="4f70ea30-ac3b-405e-a1f0-3fc4cd2d9b43" providerId="ADAL" clId="{2F6DDD6F-F04B-4660-B677-D88FF3925EB6}" dt="2023-10-18T12:46:13.594" v="174" actId="2696"/>
        <pc:sldMkLst>
          <pc:docMk/>
          <pc:sldMk cId="393115028" sldId="2142533961"/>
        </pc:sldMkLst>
        <pc:spChg chg="mod">
          <ac:chgData name="Katarina Breidning" userId="4f70ea30-ac3b-405e-a1f0-3fc4cd2d9b43" providerId="ADAL" clId="{2F6DDD6F-F04B-4660-B677-D88FF3925EB6}" dt="2023-10-18T12:44:49.497" v="173" actId="20577"/>
          <ac:spMkLst>
            <pc:docMk/>
            <pc:sldMk cId="393115028" sldId="2142533961"/>
            <ac:spMk id="2" creationId="{13A13B34-3D32-797F-6F6B-AA490AA552B8}"/>
          </ac:spMkLst>
        </pc:spChg>
      </pc:sldChg>
      <pc:sldChg chg="addSp delSp modSp add mod">
        <pc:chgData name="Katarina Breidning" userId="4f70ea30-ac3b-405e-a1f0-3fc4cd2d9b43" providerId="ADAL" clId="{2F6DDD6F-F04B-4660-B677-D88FF3925EB6}" dt="2023-10-18T12:52:01.466" v="278" actId="255"/>
        <pc:sldMkLst>
          <pc:docMk/>
          <pc:sldMk cId="2705817593" sldId="2142533961"/>
        </pc:sldMkLst>
        <pc:spChg chg="mod">
          <ac:chgData name="Katarina Breidning" userId="4f70ea30-ac3b-405e-a1f0-3fc4cd2d9b43" providerId="ADAL" clId="{2F6DDD6F-F04B-4660-B677-D88FF3925EB6}" dt="2023-10-18T12:51:29.227" v="247" actId="1076"/>
          <ac:spMkLst>
            <pc:docMk/>
            <pc:sldMk cId="2705817593" sldId="2142533961"/>
            <ac:spMk id="6" creationId="{729CBB1B-3025-42A6-F237-18872E215EA4}"/>
          </ac:spMkLst>
        </pc:spChg>
        <pc:spChg chg="mod">
          <ac:chgData name="Katarina Breidning" userId="4f70ea30-ac3b-405e-a1f0-3fc4cd2d9b43" providerId="ADAL" clId="{2F6DDD6F-F04B-4660-B677-D88FF3925EB6}" dt="2023-10-18T12:52:01.466" v="278" actId="255"/>
          <ac:spMkLst>
            <pc:docMk/>
            <pc:sldMk cId="2705817593" sldId="2142533961"/>
            <ac:spMk id="16" creationId="{213CAADE-DFAB-4AAB-105B-38801CB82261}"/>
          </ac:spMkLst>
        </pc:spChg>
        <pc:picChg chg="add mod">
          <ac:chgData name="Katarina Breidning" userId="4f70ea30-ac3b-405e-a1f0-3fc4cd2d9b43" providerId="ADAL" clId="{2F6DDD6F-F04B-4660-B677-D88FF3925EB6}" dt="2023-10-18T12:51:22.395" v="246"/>
          <ac:picMkLst>
            <pc:docMk/>
            <pc:sldMk cId="2705817593" sldId="2142533961"/>
            <ac:picMk id="2" creationId="{EB2DF8D6-18C3-8FE7-558A-1DB2CF06235E}"/>
          </ac:picMkLst>
        </pc:picChg>
        <pc:picChg chg="del">
          <ac:chgData name="Katarina Breidning" userId="4f70ea30-ac3b-405e-a1f0-3fc4cd2d9b43" providerId="ADAL" clId="{2F6DDD6F-F04B-4660-B677-D88FF3925EB6}" dt="2023-10-18T12:51:12.481" v="244" actId="478"/>
          <ac:picMkLst>
            <pc:docMk/>
            <pc:sldMk cId="2705817593" sldId="2142533961"/>
            <ac:picMk id="8" creationId="{780293A9-2923-5C4A-8DBD-A57E4DE676CB}"/>
          </ac:picMkLst>
        </pc:picChg>
        <pc:picChg chg="del">
          <ac:chgData name="Katarina Breidning" userId="4f70ea30-ac3b-405e-a1f0-3fc4cd2d9b43" providerId="ADAL" clId="{2F6DDD6F-F04B-4660-B677-D88FF3925EB6}" dt="2023-10-18T12:51:14.610" v="245" actId="478"/>
          <ac:picMkLst>
            <pc:docMk/>
            <pc:sldMk cId="2705817593" sldId="2142533961"/>
            <ac:picMk id="11" creationId="{AC0DF809-1522-A244-B6EF-0B531FCDD046}"/>
          </ac:picMkLst>
        </pc:picChg>
      </pc:sldChg>
      <pc:sldChg chg="addSp delSp modSp new mod setBg">
        <pc:chgData name="Katarina Breidning" userId="4f70ea30-ac3b-405e-a1f0-3fc4cd2d9b43" providerId="ADAL" clId="{2F6DDD6F-F04B-4660-B677-D88FF3925EB6}" dt="2023-10-18T12:54:36.209" v="293" actId="26606"/>
        <pc:sldMkLst>
          <pc:docMk/>
          <pc:sldMk cId="1975894598" sldId="2142533962"/>
        </pc:sldMkLst>
        <pc:spChg chg="del">
          <ac:chgData name="Katarina Breidning" userId="4f70ea30-ac3b-405e-a1f0-3fc4cd2d9b43" providerId="ADAL" clId="{2F6DDD6F-F04B-4660-B677-D88FF3925EB6}" dt="2023-10-18T12:54:36.209" v="293" actId="26606"/>
          <ac:spMkLst>
            <pc:docMk/>
            <pc:sldMk cId="1975894598" sldId="2142533962"/>
            <ac:spMk id="2" creationId="{3D2F0B5F-965A-DABD-B856-1846D619086F}"/>
          </ac:spMkLst>
        </pc:spChg>
        <pc:spChg chg="del">
          <ac:chgData name="Katarina Breidning" userId="4f70ea30-ac3b-405e-a1f0-3fc4cd2d9b43" providerId="ADAL" clId="{2F6DDD6F-F04B-4660-B677-D88FF3925EB6}" dt="2023-10-18T12:54:32.617" v="292" actId="22"/>
          <ac:spMkLst>
            <pc:docMk/>
            <pc:sldMk cId="1975894598" sldId="2142533962"/>
            <ac:spMk id="3" creationId="{941FDB75-AC2D-EC6C-5993-DE994592AA9D}"/>
          </ac:spMkLst>
        </pc:spChg>
        <pc:picChg chg="add mod ord">
          <ac:chgData name="Katarina Breidning" userId="4f70ea30-ac3b-405e-a1f0-3fc4cd2d9b43" providerId="ADAL" clId="{2F6DDD6F-F04B-4660-B677-D88FF3925EB6}" dt="2023-10-18T12:54:36.209" v="293" actId="26606"/>
          <ac:picMkLst>
            <pc:docMk/>
            <pc:sldMk cId="1975894598" sldId="2142533962"/>
            <ac:picMk id="5" creationId="{B43AECDA-1B46-C2F7-5AD3-1388CBB1110A}"/>
          </ac:picMkLst>
        </pc:picChg>
      </pc:sldChg>
      <pc:sldChg chg="addSp delSp modSp mod">
        <pc:chgData name="Katarina Breidning" userId="4f70ea30-ac3b-405e-a1f0-3fc4cd2d9b43" providerId="ADAL" clId="{2F6DDD6F-F04B-4660-B677-D88FF3925EB6}" dt="2023-10-25T10:19:35.889" v="639" actId="20577"/>
        <pc:sldMkLst>
          <pc:docMk/>
          <pc:sldMk cId="1069697815" sldId="2142533965"/>
        </pc:sldMkLst>
        <pc:spChg chg="add mod">
          <ac:chgData name="Katarina Breidning" userId="4f70ea30-ac3b-405e-a1f0-3fc4cd2d9b43" providerId="ADAL" clId="{2F6DDD6F-F04B-4660-B677-D88FF3925EB6}" dt="2023-10-23T11:02:18.406" v="319"/>
          <ac:spMkLst>
            <pc:docMk/>
            <pc:sldMk cId="1069697815" sldId="2142533965"/>
            <ac:spMk id="8" creationId="{16EBB25B-34FF-86C2-3872-533E80A4F061}"/>
          </ac:spMkLst>
        </pc:spChg>
        <pc:spChg chg="add del mod">
          <ac:chgData name="Katarina Breidning" userId="4f70ea30-ac3b-405e-a1f0-3fc4cd2d9b43" providerId="ADAL" clId="{2F6DDD6F-F04B-4660-B677-D88FF3925EB6}" dt="2023-10-23T11:02:26.314" v="321" actId="478"/>
          <ac:spMkLst>
            <pc:docMk/>
            <pc:sldMk cId="1069697815" sldId="2142533965"/>
            <ac:spMk id="9" creationId="{167F833A-9E7F-CA5D-CD5C-F5886CBF0DB2}"/>
          </ac:spMkLst>
        </pc:spChg>
        <pc:spChg chg="mod">
          <ac:chgData name="Katarina Breidning" userId="4f70ea30-ac3b-405e-a1f0-3fc4cd2d9b43" providerId="ADAL" clId="{2F6DDD6F-F04B-4660-B677-D88FF3925EB6}" dt="2023-10-24T13:07:33.011" v="380" actId="207"/>
          <ac:spMkLst>
            <pc:docMk/>
            <pc:sldMk cId="1069697815" sldId="2142533965"/>
            <ac:spMk id="10" creationId="{16EBB25B-34FF-86C2-3872-533E80A4F061}"/>
          </ac:spMkLst>
        </pc:spChg>
        <pc:spChg chg="mod">
          <ac:chgData name="Katarina Breidning" userId="4f70ea30-ac3b-405e-a1f0-3fc4cd2d9b43" providerId="ADAL" clId="{2F6DDD6F-F04B-4660-B677-D88FF3925EB6}" dt="2023-10-24T13:07:16.301" v="379" actId="207"/>
          <ac:spMkLst>
            <pc:docMk/>
            <pc:sldMk cId="1069697815" sldId="2142533965"/>
            <ac:spMk id="11" creationId="{AE3A6ED2-5504-1CAB-C4C6-6AE3DF075A94}"/>
          </ac:spMkLst>
        </pc:spChg>
        <pc:spChg chg="mod">
          <ac:chgData name="Katarina Breidning" userId="4f70ea30-ac3b-405e-a1f0-3fc4cd2d9b43" providerId="ADAL" clId="{2F6DDD6F-F04B-4660-B677-D88FF3925EB6}" dt="2023-10-25T10:19:35.889" v="639" actId="20577"/>
          <ac:spMkLst>
            <pc:docMk/>
            <pc:sldMk cId="1069697815" sldId="2142533965"/>
            <ac:spMk id="13" creationId="{FBA092AF-AFEA-11F7-54FD-91DEB07753BC}"/>
          </ac:spMkLst>
        </pc:spChg>
        <pc:picChg chg="del">
          <ac:chgData name="Katarina Breidning" userId="4f70ea30-ac3b-405e-a1f0-3fc4cd2d9b43" providerId="ADAL" clId="{2F6DDD6F-F04B-4660-B677-D88FF3925EB6}" dt="2023-10-23T11:02:27.915" v="322" actId="478"/>
          <ac:picMkLst>
            <pc:docMk/>
            <pc:sldMk cId="1069697815" sldId="2142533965"/>
            <ac:picMk id="2054" creationId="{52CBC706-32F0-B055-0005-94747B999614}"/>
          </ac:picMkLst>
        </pc:picChg>
      </pc:sldChg>
      <pc:sldChg chg="add mod modShow">
        <pc:chgData name="Katarina Breidning" userId="4f70ea30-ac3b-405e-a1f0-3fc4cd2d9b43" providerId="ADAL" clId="{2F6DDD6F-F04B-4660-B677-D88FF3925EB6}" dt="2023-10-23T14:19:30.178" v="366" actId="729"/>
        <pc:sldMkLst>
          <pc:docMk/>
          <pc:sldMk cId="3015684647" sldId="2142533966"/>
        </pc:sldMkLst>
      </pc:sldChg>
    </pc:docChg>
  </pc:docChgLst>
  <pc:docChgLst>
    <pc:chgData name="Elin Svensson" userId="dfa730e8-0049-4d9c-b7b3-d6e38372ca42" providerId="ADAL" clId="{E0F37EEF-B1EA-416E-9477-905E402CB7D3}"/>
    <pc:docChg chg="undo custSel addSld delSld modSld sldOrd">
      <pc:chgData name="Elin Svensson" userId="dfa730e8-0049-4d9c-b7b3-d6e38372ca42" providerId="ADAL" clId="{E0F37EEF-B1EA-416E-9477-905E402CB7D3}" dt="2023-10-17T14:28:16.493" v="679" actId="20577"/>
      <pc:docMkLst>
        <pc:docMk/>
      </pc:docMkLst>
      <pc:sldChg chg="addSp modSp mod modNotesTx">
        <pc:chgData name="Elin Svensson" userId="dfa730e8-0049-4d9c-b7b3-d6e38372ca42" providerId="ADAL" clId="{E0F37EEF-B1EA-416E-9477-905E402CB7D3}" dt="2023-10-17T14:14:36.790" v="333" actId="14100"/>
        <pc:sldMkLst>
          <pc:docMk/>
          <pc:sldMk cId="1149638851" sldId="257"/>
        </pc:sldMkLst>
        <pc:spChg chg="mod">
          <ac:chgData name="Elin Svensson" userId="dfa730e8-0049-4d9c-b7b3-d6e38372ca42" providerId="ADAL" clId="{E0F37EEF-B1EA-416E-9477-905E402CB7D3}" dt="2023-10-17T14:14:36.790" v="333" actId="14100"/>
          <ac:spMkLst>
            <pc:docMk/>
            <pc:sldMk cId="1149638851" sldId="257"/>
            <ac:spMk id="6" creationId="{CC71DBE5-EC9B-EC4D-9205-C8724E419761}"/>
          </ac:spMkLst>
        </pc:spChg>
        <pc:spChg chg="mod">
          <ac:chgData name="Elin Svensson" userId="dfa730e8-0049-4d9c-b7b3-d6e38372ca42" providerId="ADAL" clId="{E0F37EEF-B1EA-416E-9477-905E402CB7D3}" dt="2023-10-17T11:45:05.278" v="0" actId="1076"/>
          <ac:spMkLst>
            <pc:docMk/>
            <pc:sldMk cId="1149638851" sldId="257"/>
            <ac:spMk id="17" creationId="{7EAA51A8-7EB5-0BB8-1C68-5EAE4D65CFC0}"/>
          </ac:spMkLst>
        </pc:spChg>
        <pc:picChg chg="add mod ord">
          <ac:chgData name="Elin Svensson" userId="dfa730e8-0049-4d9c-b7b3-d6e38372ca42" providerId="ADAL" clId="{E0F37EEF-B1EA-416E-9477-905E402CB7D3}" dt="2023-10-17T14:14:25.356" v="331" actId="167"/>
          <ac:picMkLst>
            <pc:docMk/>
            <pc:sldMk cId="1149638851" sldId="257"/>
            <ac:picMk id="7" creationId="{6F371EAE-E44F-1C1E-A6E1-84F58B90E474}"/>
          </ac:picMkLst>
        </pc:picChg>
        <pc:picChg chg="mod">
          <ac:chgData name="Elin Svensson" userId="dfa730e8-0049-4d9c-b7b3-d6e38372ca42" providerId="ADAL" clId="{E0F37EEF-B1EA-416E-9477-905E402CB7D3}" dt="2023-10-17T14:14:29.366" v="332" actId="1076"/>
          <ac:picMkLst>
            <pc:docMk/>
            <pc:sldMk cId="1149638851" sldId="257"/>
            <ac:picMk id="11" creationId="{AC0DF809-1522-A244-B6EF-0B531FCDD046}"/>
          </ac:picMkLst>
        </pc:picChg>
      </pc:sldChg>
      <pc:sldChg chg="modSp mod ord">
        <pc:chgData name="Elin Svensson" userId="dfa730e8-0049-4d9c-b7b3-d6e38372ca42" providerId="ADAL" clId="{E0F37EEF-B1EA-416E-9477-905E402CB7D3}" dt="2023-10-17T14:18:07.142" v="563" actId="1076"/>
        <pc:sldMkLst>
          <pc:docMk/>
          <pc:sldMk cId="1475783481" sldId="259"/>
        </pc:sldMkLst>
        <pc:spChg chg="mod">
          <ac:chgData name="Elin Svensson" userId="dfa730e8-0049-4d9c-b7b3-d6e38372ca42" providerId="ADAL" clId="{E0F37EEF-B1EA-416E-9477-905E402CB7D3}" dt="2023-10-17T11:45:34.600" v="8" actId="1076"/>
          <ac:spMkLst>
            <pc:docMk/>
            <pc:sldMk cId="1475783481" sldId="259"/>
            <ac:spMk id="4" creationId="{B1CF66B9-4EF9-B8BB-FBFA-FEA937F86A23}"/>
          </ac:spMkLst>
        </pc:spChg>
        <pc:picChg chg="mod">
          <ac:chgData name="Elin Svensson" userId="dfa730e8-0049-4d9c-b7b3-d6e38372ca42" providerId="ADAL" clId="{E0F37EEF-B1EA-416E-9477-905E402CB7D3}" dt="2023-10-17T14:18:07.142" v="563" actId="1076"/>
          <ac:picMkLst>
            <pc:docMk/>
            <pc:sldMk cId="1475783481" sldId="259"/>
            <ac:picMk id="11" creationId="{DE78EBC0-2F7E-28A2-F4B4-A66C02FA42FC}"/>
          </ac:picMkLst>
        </pc:picChg>
      </pc:sldChg>
      <pc:sldChg chg="addSp modSp">
        <pc:chgData name="Elin Svensson" userId="dfa730e8-0049-4d9c-b7b3-d6e38372ca42" providerId="ADAL" clId="{E0F37EEF-B1EA-416E-9477-905E402CB7D3}" dt="2023-10-17T14:20:28.792" v="580"/>
        <pc:sldMkLst>
          <pc:docMk/>
          <pc:sldMk cId="2223721389" sldId="263"/>
        </pc:sldMkLst>
        <pc:picChg chg="add mod">
          <ac:chgData name="Elin Svensson" userId="dfa730e8-0049-4d9c-b7b3-d6e38372ca42" providerId="ADAL" clId="{E0F37EEF-B1EA-416E-9477-905E402CB7D3}" dt="2023-10-17T14:20:13.575" v="579"/>
          <ac:picMkLst>
            <pc:docMk/>
            <pc:sldMk cId="2223721389" sldId="263"/>
            <ac:picMk id="2" creationId="{49286676-5473-6908-5D04-0B159548703C}"/>
          </ac:picMkLst>
        </pc:picChg>
        <pc:picChg chg="add mod">
          <ac:chgData name="Elin Svensson" userId="dfa730e8-0049-4d9c-b7b3-d6e38372ca42" providerId="ADAL" clId="{E0F37EEF-B1EA-416E-9477-905E402CB7D3}" dt="2023-10-17T14:20:28.792" v="580"/>
          <ac:picMkLst>
            <pc:docMk/>
            <pc:sldMk cId="2223721389" sldId="263"/>
            <ac:picMk id="3" creationId="{D09C421F-7CB8-2945-6A3A-AD91DF04197C}"/>
          </ac:picMkLst>
        </pc:picChg>
      </pc:sldChg>
      <pc:sldChg chg="addSp modSp mod">
        <pc:chgData name="Elin Svensson" userId="dfa730e8-0049-4d9c-b7b3-d6e38372ca42" providerId="ADAL" clId="{E0F37EEF-B1EA-416E-9477-905E402CB7D3}" dt="2023-10-17T14:18:57.502" v="568" actId="1076"/>
        <pc:sldMkLst>
          <pc:docMk/>
          <pc:sldMk cId="3335557960" sldId="3861"/>
        </pc:sldMkLst>
        <pc:spChg chg="mod">
          <ac:chgData name="Elin Svensson" userId="dfa730e8-0049-4d9c-b7b3-d6e38372ca42" providerId="ADAL" clId="{E0F37EEF-B1EA-416E-9477-905E402CB7D3}" dt="2023-10-17T14:17:24.333" v="547" actId="20577"/>
          <ac:spMkLst>
            <pc:docMk/>
            <pc:sldMk cId="3335557960" sldId="3861"/>
            <ac:spMk id="3" creationId="{4690833C-58B6-DEFF-945F-9351779CF13C}"/>
          </ac:spMkLst>
        </pc:spChg>
        <pc:spChg chg="add mod">
          <ac:chgData name="Elin Svensson" userId="dfa730e8-0049-4d9c-b7b3-d6e38372ca42" providerId="ADAL" clId="{E0F37EEF-B1EA-416E-9477-905E402CB7D3}" dt="2023-10-17T14:18:00.291" v="562" actId="20577"/>
          <ac:spMkLst>
            <pc:docMk/>
            <pc:sldMk cId="3335557960" sldId="3861"/>
            <ac:spMk id="4" creationId="{B9B03D52-7533-97C0-49B6-C690AF31399A}"/>
          </ac:spMkLst>
        </pc:spChg>
        <pc:picChg chg="add mod">
          <ac:chgData name="Elin Svensson" userId="dfa730e8-0049-4d9c-b7b3-d6e38372ca42" providerId="ADAL" clId="{E0F37EEF-B1EA-416E-9477-905E402CB7D3}" dt="2023-10-17T14:18:10.466" v="564"/>
          <ac:picMkLst>
            <pc:docMk/>
            <pc:sldMk cId="3335557960" sldId="3861"/>
            <ac:picMk id="5" creationId="{8BFFEA2A-92F7-5EF6-9660-025E56762BA2}"/>
          </ac:picMkLst>
        </pc:picChg>
        <pc:picChg chg="add mod">
          <ac:chgData name="Elin Svensson" userId="dfa730e8-0049-4d9c-b7b3-d6e38372ca42" providerId="ADAL" clId="{E0F37EEF-B1EA-416E-9477-905E402CB7D3}" dt="2023-10-17T14:18:57.502" v="568" actId="1076"/>
          <ac:picMkLst>
            <pc:docMk/>
            <pc:sldMk cId="3335557960" sldId="3861"/>
            <ac:picMk id="7" creationId="{2A9080E0-1698-6F49-3812-E3B8B86F1939}"/>
          </ac:picMkLst>
        </pc:picChg>
      </pc:sldChg>
      <pc:sldChg chg="addSp modSp mod ord">
        <pc:chgData name="Elin Svensson" userId="dfa730e8-0049-4d9c-b7b3-d6e38372ca42" providerId="ADAL" clId="{E0F37EEF-B1EA-416E-9477-905E402CB7D3}" dt="2023-10-17T14:19:20.829" v="570"/>
        <pc:sldMkLst>
          <pc:docMk/>
          <pc:sldMk cId="3128009508" sldId="2076138034"/>
        </pc:sldMkLst>
        <pc:spChg chg="mod">
          <ac:chgData name="Elin Svensson" userId="dfa730e8-0049-4d9c-b7b3-d6e38372ca42" providerId="ADAL" clId="{E0F37EEF-B1EA-416E-9477-905E402CB7D3}" dt="2023-10-17T14:10:57.493" v="308" actId="113"/>
          <ac:spMkLst>
            <pc:docMk/>
            <pc:sldMk cId="3128009508" sldId="2076138034"/>
            <ac:spMk id="3" creationId="{D005DF11-A342-DE0B-2F5D-97B978F6EB9B}"/>
          </ac:spMkLst>
        </pc:spChg>
        <pc:spChg chg="mod">
          <ac:chgData name="Elin Svensson" userId="dfa730e8-0049-4d9c-b7b3-d6e38372ca42" providerId="ADAL" clId="{E0F37EEF-B1EA-416E-9477-905E402CB7D3}" dt="2023-10-17T11:48:14.233" v="27" actId="1076"/>
          <ac:spMkLst>
            <pc:docMk/>
            <pc:sldMk cId="3128009508" sldId="2076138034"/>
            <ac:spMk id="10" creationId="{1BBED176-171F-A72C-382F-BE922A0E0A65}"/>
          </ac:spMkLst>
        </pc:spChg>
        <pc:picChg chg="add mod">
          <ac:chgData name="Elin Svensson" userId="dfa730e8-0049-4d9c-b7b3-d6e38372ca42" providerId="ADAL" clId="{E0F37EEF-B1EA-416E-9477-905E402CB7D3}" dt="2023-10-17T14:19:20.829" v="570"/>
          <ac:picMkLst>
            <pc:docMk/>
            <pc:sldMk cId="3128009508" sldId="2076138034"/>
            <ac:picMk id="2" creationId="{3A669BCF-9CC6-0C4E-1D19-0E31901017B3}"/>
          </ac:picMkLst>
        </pc:picChg>
      </pc:sldChg>
      <pc:sldChg chg="delSp del mod">
        <pc:chgData name="Elin Svensson" userId="dfa730e8-0049-4d9c-b7b3-d6e38372ca42" providerId="ADAL" clId="{E0F37EEF-B1EA-416E-9477-905E402CB7D3}" dt="2023-10-17T14:04:32.507" v="252" actId="47"/>
        <pc:sldMkLst>
          <pc:docMk/>
          <pc:sldMk cId="2072459875" sldId="2076138036"/>
        </pc:sldMkLst>
        <pc:spChg chg="del">
          <ac:chgData name="Elin Svensson" userId="dfa730e8-0049-4d9c-b7b3-d6e38372ca42" providerId="ADAL" clId="{E0F37EEF-B1EA-416E-9477-905E402CB7D3}" dt="2023-10-17T14:04:30.565" v="251" actId="21"/>
          <ac:spMkLst>
            <pc:docMk/>
            <pc:sldMk cId="2072459875" sldId="2076138036"/>
            <ac:spMk id="5" creationId="{5A54B076-5340-43D2-97D1-62461362284E}"/>
          </ac:spMkLst>
        </pc:spChg>
      </pc:sldChg>
      <pc:sldChg chg="addSp delSp modSp mod">
        <pc:chgData name="Elin Svensson" userId="dfa730e8-0049-4d9c-b7b3-d6e38372ca42" providerId="ADAL" clId="{E0F37EEF-B1EA-416E-9477-905E402CB7D3}" dt="2023-10-17T14:15:22.269" v="336" actId="478"/>
        <pc:sldMkLst>
          <pc:docMk/>
          <pc:sldMk cId="1042204163" sldId="2076138043"/>
        </pc:sldMkLst>
        <pc:spChg chg="add del mod">
          <ac:chgData name="Elin Svensson" userId="dfa730e8-0049-4d9c-b7b3-d6e38372ca42" providerId="ADAL" clId="{E0F37EEF-B1EA-416E-9477-905E402CB7D3}" dt="2023-10-17T14:15:22.269" v="336" actId="478"/>
          <ac:spMkLst>
            <pc:docMk/>
            <pc:sldMk cId="1042204163" sldId="2076138043"/>
            <ac:spMk id="2" creationId="{3B1CB97A-CE94-66B1-285C-F1CB8B758823}"/>
          </ac:spMkLst>
        </pc:spChg>
        <pc:picChg chg="add mod">
          <ac:chgData name="Elin Svensson" userId="dfa730e8-0049-4d9c-b7b3-d6e38372ca42" providerId="ADAL" clId="{E0F37EEF-B1EA-416E-9477-905E402CB7D3}" dt="2023-10-17T14:15:19.827" v="335"/>
          <ac:picMkLst>
            <pc:docMk/>
            <pc:sldMk cId="1042204163" sldId="2076138043"/>
            <ac:picMk id="3" creationId="{2B9929B7-3402-E4DD-EAEF-B9EE7ADD7224}"/>
          </ac:picMkLst>
        </pc:picChg>
        <pc:picChg chg="del">
          <ac:chgData name="Elin Svensson" userId="dfa730e8-0049-4d9c-b7b3-d6e38372ca42" providerId="ADAL" clId="{E0F37EEF-B1EA-416E-9477-905E402CB7D3}" dt="2023-10-17T14:15:19.149" v="334" actId="478"/>
          <ac:picMkLst>
            <pc:docMk/>
            <pc:sldMk cId="1042204163" sldId="2076138043"/>
            <ac:picMk id="2050" creationId="{C4DF8665-D436-051A-6383-5662746DE60D}"/>
          </ac:picMkLst>
        </pc:picChg>
      </pc:sldChg>
      <pc:sldChg chg="addSp modSp mod">
        <pc:chgData name="Elin Svensson" userId="dfa730e8-0049-4d9c-b7b3-d6e38372ca42" providerId="ADAL" clId="{E0F37EEF-B1EA-416E-9477-905E402CB7D3}" dt="2023-10-17T11:47:09.426" v="19" actId="208"/>
        <pc:sldMkLst>
          <pc:docMk/>
          <pc:sldMk cId="1085523692" sldId="2076138050"/>
        </pc:sldMkLst>
        <pc:spChg chg="mod">
          <ac:chgData name="Elin Svensson" userId="dfa730e8-0049-4d9c-b7b3-d6e38372ca42" providerId="ADAL" clId="{E0F37EEF-B1EA-416E-9477-905E402CB7D3}" dt="2023-10-17T11:46:18.794" v="11" actId="207"/>
          <ac:spMkLst>
            <pc:docMk/>
            <pc:sldMk cId="1085523692" sldId="2076138050"/>
            <ac:spMk id="3" creationId="{6A503E19-253F-DBB4-9C53-4628260FAA32}"/>
          </ac:spMkLst>
        </pc:spChg>
        <pc:spChg chg="add mod">
          <ac:chgData name="Elin Svensson" userId="dfa730e8-0049-4d9c-b7b3-d6e38372ca42" providerId="ADAL" clId="{E0F37EEF-B1EA-416E-9477-905E402CB7D3}" dt="2023-10-17T11:47:09.426" v="19" actId="208"/>
          <ac:spMkLst>
            <pc:docMk/>
            <pc:sldMk cId="1085523692" sldId="2076138050"/>
            <ac:spMk id="5" creationId="{A10131EA-595B-A2F8-901B-60948D3BCB25}"/>
          </ac:spMkLst>
        </pc:spChg>
        <pc:spChg chg="mod">
          <ac:chgData name="Elin Svensson" userId="dfa730e8-0049-4d9c-b7b3-d6e38372ca42" providerId="ADAL" clId="{E0F37EEF-B1EA-416E-9477-905E402CB7D3}" dt="2023-10-17T11:46:30.736" v="12" actId="207"/>
          <ac:spMkLst>
            <pc:docMk/>
            <pc:sldMk cId="1085523692" sldId="2076138050"/>
            <ac:spMk id="10" creationId="{8D39BEE0-D3E1-8F0D-453B-CF7500466ED1}"/>
          </ac:spMkLst>
        </pc:spChg>
      </pc:sldChg>
      <pc:sldChg chg="addSp delSp modSp mod">
        <pc:chgData name="Elin Svensson" userId="dfa730e8-0049-4d9c-b7b3-d6e38372ca42" providerId="ADAL" clId="{E0F37EEF-B1EA-416E-9477-905E402CB7D3}" dt="2023-10-17T14:19:17.082" v="569"/>
        <pc:sldMkLst>
          <pc:docMk/>
          <pc:sldMk cId="557570778" sldId="2076138051"/>
        </pc:sldMkLst>
        <pc:picChg chg="add mod">
          <ac:chgData name="Elin Svensson" userId="dfa730e8-0049-4d9c-b7b3-d6e38372ca42" providerId="ADAL" clId="{E0F37EEF-B1EA-416E-9477-905E402CB7D3}" dt="2023-10-17T14:13:26.441" v="321" actId="1076"/>
          <ac:picMkLst>
            <pc:docMk/>
            <pc:sldMk cId="557570778" sldId="2076138051"/>
            <ac:picMk id="3" creationId="{706F539D-C329-E535-6C79-264E481AB914}"/>
          </ac:picMkLst>
        </pc:picChg>
        <pc:picChg chg="add mod">
          <ac:chgData name="Elin Svensson" userId="dfa730e8-0049-4d9c-b7b3-d6e38372ca42" providerId="ADAL" clId="{E0F37EEF-B1EA-416E-9477-905E402CB7D3}" dt="2023-10-17T14:19:17.082" v="569"/>
          <ac:picMkLst>
            <pc:docMk/>
            <pc:sldMk cId="557570778" sldId="2076138051"/>
            <ac:picMk id="4" creationId="{8CFED503-5DEB-B479-18DF-90D1DB43110D}"/>
          </ac:picMkLst>
        </pc:picChg>
        <pc:picChg chg="del">
          <ac:chgData name="Elin Svensson" userId="dfa730e8-0049-4d9c-b7b3-d6e38372ca42" providerId="ADAL" clId="{E0F37EEF-B1EA-416E-9477-905E402CB7D3}" dt="2023-10-17T14:12:19.007" v="309" actId="478"/>
          <ac:picMkLst>
            <pc:docMk/>
            <pc:sldMk cId="557570778" sldId="2076138051"/>
            <ac:picMk id="7" creationId="{0D3B3BEF-7B8C-07A7-36A4-2E73BE835AE0}"/>
          </ac:picMkLst>
        </pc:picChg>
        <pc:picChg chg="mod">
          <ac:chgData name="Elin Svensson" userId="dfa730e8-0049-4d9c-b7b3-d6e38372ca42" providerId="ADAL" clId="{E0F37EEF-B1EA-416E-9477-905E402CB7D3}" dt="2023-10-17T14:13:36.085" v="323" actId="1076"/>
          <ac:picMkLst>
            <pc:docMk/>
            <pc:sldMk cId="557570778" sldId="2076138051"/>
            <ac:picMk id="8" creationId="{780293A9-2923-5C4A-8DBD-A57E4DE676CB}"/>
          </ac:picMkLst>
        </pc:picChg>
        <pc:picChg chg="mod">
          <ac:chgData name="Elin Svensson" userId="dfa730e8-0049-4d9c-b7b3-d6e38372ca42" providerId="ADAL" clId="{E0F37EEF-B1EA-416E-9477-905E402CB7D3}" dt="2023-10-17T14:13:41.124" v="324" actId="1076"/>
          <ac:picMkLst>
            <pc:docMk/>
            <pc:sldMk cId="557570778" sldId="2076138051"/>
            <ac:picMk id="11" creationId="{AC0DF809-1522-A244-B6EF-0B531FCDD046}"/>
          </ac:picMkLst>
        </pc:picChg>
        <pc:picChg chg="add del mod">
          <ac:chgData name="Elin Svensson" userId="dfa730e8-0049-4d9c-b7b3-d6e38372ca42" providerId="ADAL" clId="{E0F37EEF-B1EA-416E-9477-905E402CB7D3}" dt="2023-10-17T14:13:06.217" v="315" actId="478"/>
          <ac:picMkLst>
            <pc:docMk/>
            <pc:sldMk cId="557570778" sldId="2076138051"/>
            <ac:picMk id="2050" creationId="{6821E4AA-60FC-BCAD-0586-3846E98AD6E4}"/>
          </ac:picMkLst>
        </pc:picChg>
      </pc:sldChg>
      <pc:sldChg chg="add del">
        <pc:chgData name="Elin Svensson" userId="dfa730e8-0049-4d9c-b7b3-d6e38372ca42" providerId="ADAL" clId="{E0F37EEF-B1EA-416E-9477-905E402CB7D3}" dt="2023-10-17T11:45:50.183" v="10" actId="47"/>
        <pc:sldMkLst>
          <pc:docMk/>
          <pc:sldMk cId="1888111666" sldId="2076138051"/>
        </pc:sldMkLst>
      </pc:sldChg>
      <pc:sldChg chg="addSp delSp modSp new mod">
        <pc:chgData name="Elin Svensson" userId="dfa730e8-0049-4d9c-b7b3-d6e38372ca42" providerId="ADAL" clId="{E0F37EEF-B1EA-416E-9477-905E402CB7D3}" dt="2023-10-17T14:19:24.867" v="571"/>
        <pc:sldMkLst>
          <pc:docMk/>
          <pc:sldMk cId="2387191654" sldId="2076138052"/>
        </pc:sldMkLst>
        <pc:spChg chg="mod">
          <ac:chgData name="Elin Svensson" userId="dfa730e8-0049-4d9c-b7b3-d6e38372ca42" providerId="ADAL" clId="{E0F37EEF-B1EA-416E-9477-905E402CB7D3}" dt="2023-10-17T13:57:49.929" v="216" actId="20577"/>
          <ac:spMkLst>
            <pc:docMk/>
            <pc:sldMk cId="2387191654" sldId="2076138052"/>
            <ac:spMk id="2" creationId="{16E52DEC-D805-1BFD-BC25-BCAFEA489846}"/>
          </ac:spMkLst>
        </pc:spChg>
        <pc:spChg chg="mod">
          <ac:chgData name="Elin Svensson" userId="dfa730e8-0049-4d9c-b7b3-d6e38372ca42" providerId="ADAL" clId="{E0F37EEF-B1EA-416E-9477-905E402CB7D3}" dt="2023-10-17T13:56:21.993" v="192" actId="1076"/>
          <ac:spMkLst>
            <pc:docMk/>
            <pc:sldMk cId="2387191654" sldId="2076138052"/>
            <ac:spMk id="3" creationId="{3CF67F98-32EC-D8E7-C784-6D8D1FCFF392}"/>
          </ac:spMkLst>
        </pc:spChg>
        <pc:spChg chg="del">
          <ac:chgData name="Elin Svensson" userId="dfa730e8-0049-4d9c-b7b3-d6e38372ca42" providerId="ADAL" clId="{E0F37EEF-B1EA-416E-9477-905E402CB7D3}" dt="2023-10-17T13:56:27.239" v="193" actId="478"/>
          <ac:spMkLst>
            <pc:docMk/>
            <pc:sldMk cId="2387191654" sldId="2076138052"/>
            <ac:spMk id="4" creationId="{A4A7B367-4CEF-BF43-FA31-FD083462C00B}"/>
          </ac:spMkLst>
        </pc:spChg>
        <pc:picChg chg="add mod">
          <ac:chgData name="Elin Svensson" userId="dfa730e8-0049-4d9c-b7b3-d6e38372ca42" providerId="ADAL" clId="{E0F37EEF-B1EA-416E-9477-905E402CB7D3}" dt="2023-10-17T14:18:47.808" v="566" actId="1076"/>
          <ac:picMkLst>
            <pc:docMk/>
            <pc:sldMk cId="2387191654" sldId="2076138052"/>
            <ac:picMk id="6" creationId="{786279A5-35AD-E52A-B81B-94F1CEDC2829}"/>
          </ac:picMkLst>
        </pc:picChg>
        <pc:picChg chg="add mod">
          <ac:chgData name="Elin Svensson" userId="dfa730e8-0049-4d9c-b7b3-d6e38372ca42" providerId="ADAL" clId="{E0F37EEF-B1EA-416E-9477-905E402CB7D3}" dt="2023-10-17T14:19:24.867" v="571"/>
          <ac:picMkLst>
            <pc:docMk/>
            <pc:sldMk cId="2387191654" sldId="2076138052"/>
            <ac:picMk id="7" creationId="{FFD6507F-6675-2843-C771-C501FD3E7FA8}"/>
          </ac:picMkLst>
        </pc:picChg>
        <pc:picChg chg="add mod">
          <ac:chgData name="Elin Svensson" userId="dfa730e8-0049-4d9c-b7b3-d6e38372ca42" providerId="ADAL" clId="{E0F37EEF-B1EA-416E-9477-905E402CB7D3}" dt="2023-10-17T13:57:29.545" v="201" actId="1076"/>
          <ac:picMkLst>
            <pc:docMk/>
            <pc:sldMk cId="2387191654" sldId="2076138052"/>
            <ac:picMk id="1026" creationId="{98A59358-6278-7363-9087-6F00FF44649E}"/>
          </ac:picMkLst>
        </pc:picChg>
      </pc:sldChg>
      <pc:sldChg chg="new ord">
        <pc:chgData name="Elin Svensson" userId="dfa730e8-0049-4d9c-b7b3-d6e38372ca42" providerId="ADAL" clId="{E0F37EEF-B1EA-416E-9477-905E402CB7D3}" dt="2023-10-17T13:58:26.793" v="220"/>
        <pc:sldMkLst>
          <pc:docMk/>
          <pc:sldMk cId="1291903956" sldId="2076138053"/>
        </pc:sldMkLst>
      </pc:sldChg>
      <pc:sldChg chg="new del">
        <pc:chgData name="Elin Svensson" userId="dfa730e8-0049-4d9c-b7b3-d6e38372ca42" providerId="ADAL" clId="{E0F37EEF-B1EA-416E-9477-905E402CB7D3}" dt="2023-10-17T13:58:23.759" v="218" actId="47"/>
        <pc:sldMkLst>
          <pc:docMk/>
          <pc:sldMk cId="3125969576" sldId="2076138054"/>
        </pc:sldMkLst>
      </pc:sldChg>
      <pc:sldChg chg="addSp delSp modSp add mod setBg">
        <pc:chgData name="Elin Svensson" userId="dfa730e8-0049-4d9c-b7b3-d6e38372ca42" providerId="ADAL" clId="{E0F37EEF-B1EA-416E-9477-905E402CB7D3}" dt="2023-10-17T14:19:38.696" v="572" actId="478"/>
        <pc:sldMkLst>
          <pc:docMk/>
          <pc:sldMk cId="2752636944" sldId="2142533932"/>
        </pc:sldMkLst>
        <pc:spChg chg="add del mod">
          <ac:chgData name="Elin Svensson" userId="dfa730e8-0049-4d9c-b7b3-d6e38372ca42" providerId="ADAL" clId="{E0F37EEF-B1EA-416E-9477-905E402CB7D3}" dt="2023-10-17T14:19:38.696" v="572" actId="478"/>
          <ac:spMkLst>
            <pc:docMk/>
            <pc:sldMk cId="2752636944" sldId="2142533932"/>
            <ac:spMk id="6" creationId="{0BB1BA07-C018-3793-5AF9-BCEC3D1F26D2}"/>
          </ac:spMkLst>
        </pc:spChg>
        <pc:spChg chg="mod ord">
          <ac:chgData name="Elin Svensson" userId="dfa730e8-0049-4d9c-b7b3-d6e38372ca42" providerId="ADAL" clId="{E0F37EEF-B1EA-416E-9477-905E402CB7D3}" dt="2023-10-17T14:02:53.383" v="239" actId="26606"/>
          <ac:spMkLst>
            <pc:docMk/>
            <pc:sldMk cId="2752636944" sldId="2142533932"/>
            <ac:spMk id="13" creationId="{FA360810-0391-3585-D517-82D3258B79A7}"/>
          </ac:spMkLst>
        </pc:spChg>
        <pc:spChg chg="add">
          <ac:chgData name="Elin Svensson" userId="dfa730e8-0049-4d9c-b7b3-d6e38372ca42" providerId="ADAL" clId="{E0F37EEF-B1EA-416E-9477-905E402CB7D3}" dt="2023-10-17T14:02:53.383" v="239" actId="26606"/>
          <ac:spMkLst>
            <pc:docMk/>
            <pc:sldMk cId="2752636944" sldId="2142533932"/>
            <ac:spMk id="18" creationId="{42A4FC2C-047E-45A5-965D-8E1E3BF09BC6}"/>
          </ac:spMkLst>
        </pc:spChg>
        <pc:picChg chg="add del mod">
          <ac:chgData name="Elin Svensson" userId="dfa730e8-0049-4d9c-b7b3-d6e38372ca42" providerId="ADAL" clId="{E0F37EEF-B1EA-416E-9477-905E402CB7D3}" dt="2023-10-17T14:01:39.116" v="234" actId="478"/>
          <ac:picMkLst>
            <pc:docMk/>
            <pc:sldMk cId="2752636944" sldId="2142533932"/>
            <ac:picMk id="3" creationId="{3700A77F-9B67-517A-715A-8FF4F738F806}"/>
          </ac:picMkLst>
        </pc:picChg>
        <pc:picChg chg="add mod">
          <ac:chgData name="Elin Svensson" userId="dfa730e8-0049-4d9c-b7b3-d6e38372ca42" providerId="ADAL" clId="{E0F37EEF-B1EA-416E-9477-905E402CB7D3}" dt="2023-10-17T14:03:02.941" v="243" actId="962"/>
          <ac:picMkLst>
            <pc:docMk/>
            <pc:sldMk cId="2752636944" sldId="2142533932"/>
            <ac:picMk id="5" creationId="{5D6D6C9B-717F-17B5-4F81-57671BDF635A}"/>
          </ac:picMkLst>
        </pc:picChg>
        <pc:picChg chg="del">
          <ac:chgData name="Elin Svensson" userId="dfa730e8-0049-4d9c-b7b3-d6e38372ca42" providerId="ADAL" clId="{E0F37EEF-B1EA-416E-9477-905E402CB7D3}" dt="2023-10-17T13:58:46.605" v="223" actId="478"/>
          <ac:picMkLst>
            <pc:docMk/>
            <pc:sldMk cId="2752636944" sldId="2142533932"/>
            <ac:picMk id="9" creationId="{13DBBDAF-3361-A70B-EB14-C7834E96971B}"/>
          </ac:picMkLst>
        </pc:picChg>
      </pc:sldChg>
      <pc:sldChg chg="addSp delSp modSp add mod">
        <pc:chgData name="Elin Svensson" userId="dfa730e8-0049-4d9c-b7b3-d6e38372ca42" providerId="ADAL" clId="{E0F37EEF-B1EA-416E-9477-905E402CB7D3}" dt="2023-10-17T14:19:55.389" v="578" actId="404"/>
        <pc:sldMkLst>
          <pc:docMk/>
          <pc:sldMk cId="2555672490" sldId="2142533933"/>
        </pc:sldMkLst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2" creationId="{664E9520-7884-EDDB-F6C3-E4A0AC3DE37D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3" creationId="{6A503E19-253F-DBB4-9C53-4628260FAA32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4" creationId="{D7ECEB90-4BF7-3C20-1959-11AD67A5F41D}"/>
          </ac:spMkLst>
        </pc:spChg>
        <pc:spChg chg="mod ord">
          <ac:chgData name="Elin Svensson" userId="dfa730e8-0049-4d9c-b7b3-d6e38372ca42" providerId="ADAL" clId="{E0F37EEF-B1EA-416E-9477-905E402CB7D3}" dt="2023-10-17T14:09:47.698" v="301" actId="170"/>
          <ac:spMkLst>
            <pc:docMk/>
            <pc:sldMk cId="2555672490" sldId="2142533933"/>
            <ac:spMk id="5" creationId="{A10131EA-595B-A2F8-901B-60948D3BCB25}"/>
          </ac:spMkLst>
        </pc:spChg>
        <pc:spChg chg="add mod">
          <ac:chgData name="Elin Svensson" userId="dfa730e8-0049-4d9c-b7b3-d6e38372ca42" providerId="ADAL" clId="{E0F37EEF-B1EA-416E-9477-905E402CB7D3}" dt="2023-10-17T14:19:55.389" v="578" actId="404"/>
          <ac:spMkLst>
            <pc:docMk/>
            <pc:sldMk cId="2555672490" sldId="2142533933"/>
            <ac:spMk id="6" creationId="{03BE574A-7843-86B3-C9A8-FD5D4DC91A07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10" creationId="{8D39BEE0-D3E1-8F0D-453B-CF7500466ED1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12" creationId="{2AFD11E4-6527-A403-3432-18572EDDA7FC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13" creationId="{C812BBC1-A946-0261-9D6D-7FF858C9E3A7}"/>
          </ac:spMkLst>
        </pc:spChg>
        <pc:spChg chg="mod">
          <ac:chgData name="Elin Svensson" userId="dfa730e8-0049-4d9c-b7b3-d6e38372ca42" providerId="ADAL" clId="{E0F37EEF-B1EA-416E-9477-905E402CB7D3}" dt="2023-10-17T14:07:45.060" v="270" actId="1076"/>
          <ac:spMkLst>
            <pc:docMk/>
            <pc:sldMk cId="2555672490" sldId="2142533933"/>
            <ac:spMk id="14" creationId="{8DC989EF-78E5-022D-2DED-C8C63C85D1F0}"/>
          </ac:spMkLst>
        </pc:spChg>
        <pc:spChg chg="add del mod">
          <ac:chgData name="Elin Svensson" userId="dfa730e8-0049-4d9c-b7b3-d6e38372ca42" providerId="ADAL" clId="{E0F37EEF-B1EA-416E-9477-905E402CB7D3}" dt="2023-10-17T14:05:16.757" v="262" actId="478"/>
          <ac:spMkLst>
            <pc:docMk/>
            <pc:sldMk cId="2555672490" sldId="2142533933"/>
            <ac:spMk id="15" creationId="{48EDD816-BBE0-DD8F-134A-948463B429D4}"/>
          </ac:spMkLst>
        </pc:spChg>
        <pc:spChg chg="del">
          <ac:chgData name="Elin Svensson" userId="dfa730e8-0049-4d9c-b7b3-d6e38372ca42" providerId="ADAL" clId="{E0F37EEF-B1EA-416E-9477-905E402CB7D3}" dt="2023-10-17T14:04:56.073" v="256" actId="478"/>
          <ac:spMkLst>
            <pc:docMk/>
            <pc:sldMk cId="2555672490" sldId="2142533933"/>
            <ac:spMk id="16" creationId="{213CAADE-DFAB-4AAB-105B-38801CB82261}"/>
          </ac:spMkLst>
        </pc:spChg>
        <pc:picChg chg="add del mod ord">
          <ac:chgData name="Elin Svensson" userId="dfa730e8-0049-4d9c-b7b3-d6e38372ca42" providerId="ADAL" clId="{E0F37EEF-B1EA-416E-9477-905E402CB7D3}" dt="2023-10-17T14:09:57.452" v="303" actId="1076"/>
          <ac:picMkLst>
            <pc:docMk/>
            <pc:sldMk cId="2555672490" sldId="2142533933"/>
            <ac:picMk id="8" creationId="{780293A9-2923-5C4A-8DBD-A57E4DE676CB}"/>
          </ac:picMkLst>
        </pc:picChg>
      </pc:sldChg>
      <pc:sldChg chg="modSp add mod ord setBg">
        <pc:chgData name="Elin Svensson" userId="dfa730e8-0049-4d9c-b7b3-d6e38372ca42" providerId="ADAL" clId="{E0F37EEF-B1EA-416E-9477-905E402CB7D3}" dt="2023-10-17T14:21:08.060" v="595"/>
        <pc:sldMkLst>
          <pc:docMk/>
          <pc:sldMk cId="4122670082" sldId="2142533934"/>
        </pc:sldMkLst>
        <pc:picChg chg="mod">
          <ac:chgData name="Elin Svensson" userId="dfa730e8-0049-4d9c-b7b3-d6e38372ca42" providerId="ADAL" clId="{E0F37EEF-B1EA-416E-9477-905E402CB7D3}" dt="2023-10-17T14:21:04.975" v="593" actId="1076"/>
          <ac:picMkLst>
            <pc:docMk/>
            <pc:sldMk cId="4122670082" sldId="2142533934"/>
            <ac:picMk id="13" creationId="{6434CE43-7547-AFD6-E788-6C9644460635}"/>
          </ac:picMkLst>
        </pc:picChg>
        <pc:picChg chg="mod">
          <ac:chgData name="Elin Svensson" userId="dfa730e8-0049-4d9c-b7b3-d6e38372ca42" providerId="ADAL" clId="{E0F37EEF-B1EA-416E-9477-905E402CB7D3}" dt="2023-10-17T14:21:02.726" v="592" actId="1076"/>
          <ac:picMkLst>
            <pc:docMk/>
            <pc:sldMk cId="4122670082" sldId="2142533934"/>
            <ac:picMk id="14" creationId="{D4719B98-D9DC-7E0B-E658-88A3BDCDB466}"/>
          </ac:picMkLst>
        </pc:picChg>
      </pc:sldChg>
      <pc:sldChg chg="modSp new mod ord">
        <pc:chgData name="Elin Svensson" userId="dfa730e8-0049-4d9c-b7b3-d6e38372ca42" providerId="ADAL" clId="{E0F37EEF-B1EA-416E-9477-905E402CB7D3}" dt="2023-10-17T14:28:16.493" v="679" actId="20577"/>
        <pc:sldMkLst>
          <pc:docMk/>
          <pc:sldMk cId="1318145483" sldId="2142533935"/>
        </pc:sldMkLst>
        <pc:spChg chg="mod">
          <ac:chgData name="Elin Svensson" userId="dfa730e8-0049-4d9c-b7b3-d6e38372ca42" providerId="ADAL" clId="{E0F37EEF-B1EA-416E-9477-905E402CB7D3}" dt="2023-10-17T14:28:10.676" v="657" actId="20577"/>
          <ac:spMkLst>
            <pc:docMk/>
            <pc:sldMk cId="1318145483" sldId="2142533935"/>
            <ac:spMk id="2" creationId="{21C4618C-593D-7478-16A4-777D4DFF1D01}"/>
          </ac:spMkLst>
        </pc:spChg>
        <pc:spChg chg="mod">
          <ac:chgData name="Elin Svensson" userId="dfa730e8-0049-4d9c-b7b3-d6e38372ca42" providerId="ADAL" clId="{E0F37EEF-B1EA-416E-9477-905E402CB7D3}" dt="2023-10-17T14:28:16.493" v="679" actId="20577"/>
          <ac:spMkLst>
            <pc:docMk/>
            <pc:sldMk cId="1318145483" sldId="2142533935"/>
            <ac:spMk id="3" creationId="{85C3C8BF-4364-ACDD-F2D1-E2503F4FA876}"/>
          </ac:spMkLst>
        </pc:spChg>
      </pc:sldChg>
      <pc:sldChg chg="addSp delSp modSp add mod setBg delDesignElem">
        <pc:chgData name="Elin Svensson" userId="dfa730e8-0049-4d9c-b7b3-d6e38372ca42" providerId="ADAL" clId="{E0F37EEF-B1EA-416E-9477-905E402CB7D3}" dt="2023-10-17T14:27:50.293" v="620" actId="20577"/>
        <pc:sldMkLst>
          <pc:docMk/>
          <pc:sldMk cId="3346889220" sldId="2142533957"/>
        </pc:sldMkLst>
        <pc:spChg chg="mod">
          <ac:chgData name="Elin Svensson" userId="dfa730e8-0049-4d9c-b7b3-d6e38372ca42" providerId="ADAL" clId="{E0F37EEF-B1EA-416E-9477-905E402CB7D3}" dt="2023-10-17T14:27:50.293" v="620" actId="20577"/>
          <ac:spMkLst>
            <pc:docMk/>
            <pc:sldMk cId="3346889220" sldId="2142533957"/>
            <ac:spMk id="5" creationId="{C7E7FC75-A20E-424A-AA37-450C4B5F8526}"/>
          </ac:spMkLst>
        </pc:spChg>
        <pc:spChg chg="del">
          <ac:chgData name="Elin Svensson" userId="dfa730e8-0049-4d9c-b7b3-d6e38372ca42" providerId="ADAL" clId="{E0F37EEF-B1EA-416E-9477-905E402CB7D3}" dt="2023-10-17T14:26:32.268" v="598"/>
          <ac:spMkLst>
            <pc:docMk/>
            <pc:sldMk cId="3346889220" sldId="2142533957"/>
            <ac:spMk id="2082" creationId="{848F64AA-5BE2-4280-BEFA-DC288118FCCE}"/>
          </ac:spMkLst>
        </pc:spChg>
        <pc:picChg chg="add mod ord">
          <ac:chgData name="Elin Svensson" userId="dfa730e8-0049-4d9c-b7b3-d6e38372ca42" providerId="ADAL" clId="{E0F37EEF-B1EA-416E-9477-905E402CB7D3}" dt="2023-10-17T14:27:12.255" v="608" actId="167"/>
          <ac:picMkLst>
            <pc:docMk/>
            <pc:sldMk cId="3346889220" sldId="2142533957"/>
            <ac:picMk id="2" creationId="{1A14E226-1C8C-06C7-CDFE-9911F6363A2E}"/>
          </ac:picMkLst>
        </pc:picChg>
        <pc:picChg chg="del mod">
          <ac:chgData name="Elin Svensson" userId="dfa730e8-0049-4d9c-b7b3-d6e38372ca42" providerId="ADAL" clId="{E0F37EEF-B1EA-416E-9477-905E402CB7D3}" dt="2023-10-17T14:27:00.794" v="606" actId="478"/>
          <ac:picMkLst>
            <pc:docMk/>
            <pc:sldMk cId="3346889220" sldId="2142533957"/>
            <ac:picMk id="8" creationId="{AC3E7C69-B5AF-1843-9BD8-D8D7AB01B8C6}"/>
          </ac:picMkLst>
        </pc:picChg>
        <pc:picChg chg="del">
          <ac:chgData name="Elin Svensson" userId="dfa730e8-0049-4d9c-b7b3-d6e38372ca42" providerId="ADAL" clId="{E0F37EEF-B1EA-416E-9477-905E402CB7D3}" dt="2023-10-17T14:26:34.910" v="599" actId="478"/>
          <ac:picMkLst>
            <pc:docMk/>
            <pc:sldMk cId="3346889220" sldId="2142533957"/>
            <ac:picMk id="10" creationId="{8E0A3D9F-52E7-A14E-80DD-82BDADC575AB}"/>
          </ac:picMkLst>
        </pc:picChg>
        <pc:picChg chg="del mod">
          <ac:chgData name="Elin Svensson" userId="dfa730e8-0049-4d9c-b7b3-d6e38372ca42" providerId="ADAL" clId="{E0F37EEF-B1EA-416E-9477-905E402CB7D3}" dt="2023-10-17T14:27:27.028" v="613" actId="478"/>
          <ac:picMkLst>
            <pc:docMk/>
            <pc:sldMk cId="3346889220" sldId="2142533957"/>
            <ac:picMk id="11" creationId="{DE78EBC0-2F7E-28A2-F4B4-A66C02FA42FC}"/>
          </ac:picMkLst>
        </pc:picChg>
        <pc:picChg chg="mod">
          <ac:chgData name="Elin Svensson" userId="dfa730e8-0049-4d9c-b7b3-d6e38372ca42" providerId="ADAL" clId="{E0F37EEF-B1EA-416E-9477-905E402CB7D3}" dt="2023-10-17T14:27:21.277" v="611" actId="1076"/>
          <ac:picMkLst>
            <pc:docMk/>
            <pc:sldMk cId="3346889220" sldId="2142533957"/>
            <ac:picMk id="2050" creationId="{F4BAE96F-4DB9-6594-3E13-4A5789FBC5D3}"/>
          </ac:picMkLst>
        </pc:picChg>
      </pc:sldChg>
    </pc:docChg>
  </pc:docChgLst>
  <pc:docChgLst>
    <pc:chgData name="Katarina Breidning" userId="S::katarina.breidning@grundskola.goteborg.se::4f70ea30-ac3b-405e-a1f0-3fc4cd2d9b43" providerId="AD" clId="Web-{E3A21D83-3091-441F-BCBA-AE2F1B6EAFAA}"/>
    <pc:docChg chg="delSld modSld sldOrd">
      <pc:chgData name="Katarina Breidning" userId="S::katarina.breidning@grundskola.goteborg.se::4f70ea30-ac3b-405e-a1f0-3fc4cd2d9b43" providerId="AD" clId="Web-{E3A21D83-3091-441F-BCBA-AE2F1B6EAFAA}" dt="2023-10-09T11:13:22.368" v="7"/>
      <pc:docMkLst>
        <pc:docMk/>
      </pc:docMkLst>
      <pc:sldChg chg="del">
        <pc:chgData name="Katarina Breidning" userId="S::katarina.breidning@grundskola.goteborg.se::4f70ea30-ac3b-405e-a1f0-3fc4cd2d9b43" providerId="AD" clId="Web-{E3A21D83-3091-441F-BCBA-AE2F1B6EAFAA}" dt="2023-10-09T11:13:04.478" v="0"/>
        <pc:sldMkLst>
          <pc:docMk/>
          <pc:sldMk cId="3194377694" sldId="256"/>
        </pc:sldMkLst>
      </pc:sldChg>
      <pc:sldChg chg="ord">
        <pc:chgData name="Katarina Breidning" userId="S::katarina.breidning@grundskola.goteborg.se::4f70ea30-ac3b-405e-a1f0-3fc4cd2d9b43" providerId="AD" clId="Web-{E3A21D83-3091-441F-BCBA-AE2F1B6EAFAA}" dt="2023-10-09T11:13:22.368" v="7"/>
        <pc:sldMkLst>
          <pc:docMk/>
          <pc:sldMk cId="1149638851" sldId="257"/>
        </pc:sldMkLst>
      </pc:sldChg>
      <pc:sldChg chg="modSp">
        <pc:chgData name="Katarina Breidning" userId="S::katarina.breidning@grundskola.goteborg.se::4f70ea30-ac3b-405e-a1f0-3fc4cd2d9b43" providerId="AD" clId="Web-{E3A21D83-3091-441F-BCBA-AE2F1B6EAFAA}" dt="2023-10-09T11:13:15.806" v="6" actId="20577"/>
        <pc:sldMkLst>
          <pc:docMk/>
          <pc:sldMk cId="2766967075" sldId="260"/>
        </pc:sldMkLst>
        <pc:spChg chg="mod">
          <ac:chgData name="Katarina Breidning" userId="S::katarina.breidning@grundskola.goteborg.se::4f70ea30-ac3b-405e-a1f0-3fc4cd2d9b43" providerId="AD" clId="Web-{E3A21D83-3091-441F-BCBA-AE2F1B6EAFAA}" dt="2023-10-09T11:13:15.806" v="6" actId="20577"/>
          <ac:spMkLst>
            <pc:docMk/>
            <pc:sldMk cId="2766967075" sldId="260"/>
            <ac:spMk id="8" creationId="{293F466C-0F62-4B66-9DBC-310B487C9A13}"/>
          </ac:spMkLst>
        </pc:spChg>
      </pc:sldChg>
    </pc:docChg>
  </pc:docChgLst>
  <pc:docChgLst>
    <pc:chgData name="Katarina Breidning" userId="S::katarina.breidning@grundskola.goteborg.se::4f70ea30-ac3b-405e-a1f0-3fc4cd2d9b43" providerId="AD" clId="Web-{58F38687-E903-1FEF-ADA5-28F1F97754A2}"/>
    <pc:docChg chg="modSld">
      <pc:chgData name="Katarina Breidning" userId="S::katarina.breidning@grundskola.goteborg.se::4f70ea30-ac3b-405e-a1f0-3fc4cd2d9b43" providerId="AD" clId="Web-{58F38687-E903-1FEF-ADA5-28F1F97754A2}" dt="2023-10-18T07:44:48.549" v="214"/>
      <pc:docMkLst>
        <pc:docMk/>
      </pc:docMkLst>
      <pc:sldChg chg="modSp modNotes">
        <pc:chgData name="Katarina Breidning" userId="S::katarina.breidning@grundskola.goteborg.se::4f70ea30-ac3b-405e-a1f0-3fc4cd2d9b43" providerId="AD" clId="Web-{58F38687-E903-1FEF-ADA5-28F1F97754A2}" dt="2023-10-18T07:44:48.549" v="214"/>
        <pc:sldMkLst>
          <pc:docMk/>
          <pc:sldMk cId="2555672490" sldId="2142533933"/>
        </pc:sldMkLst>
        <pc:spChg chg="mod">
          <ac:chgData name="Katarina Breidning" userId="S::katarina.breidning@grundskola.goteborg.se::4f70ea30-ac3b-405e-a1f0-3fc4cd2d9b43" providerId="AD" clId="Web-{58F38687-E903-1FEF-ADA5-28F1F97754A2}" dt="2023-10-18T07:42:07.722" v="10" actId="20577"/>
          <ac:spMkLst>
            <pc:docMk/>
            <pc:sldMk cId="2555672490" sldId="2142533933"/>
            <ac:spMk id="6" creationId="{03BE574A-7843-86B3-C9A8-FD5D4DC91A07}"/>
          </ac:spMkLst>
        </pc:spChg>
      </pc:sldChg>
    </pc:docChg>
  </pc:docChgLst>
  <pc:docChgLst>
    <pc:chgData name="Jenny Almhöjd" userId="S::jenny.almhojd@grundskola.goteborg.se::b7d2ee63-a4c9-4117-b6aa-36d53fc9053e" providerId="AD" clId="Web-{65F13735-2C08-0AE6-90F6-3AB8B06786E8}"/>
    <pc:docChg chg="addSld delSld modSld sldOrd addMainMaster modMainMaster">
      <pc:chgData name="Jenny Almhöjd" userId="S::jenny.almhojd@grundskola.goteborg.se::b7d2ee63-a4c9-4117-b6aa-36d53fc9053e" providerId="AD" clId="Web-{65F13735-2C08-0AE6-90F6-3AB8B06786E8}" dt="2023-10-11T14:35:17.510" v="121" actId="1076"/>
      <pc:docMkLst>
        <pc:docMk/>
      </pc:docMkLst>
      <pc:sldChg chg="delSp modSp">
        <pc:chgData name="Jenny Almhöjd" userId="S::jenny.almhojd@grundskola.goteborg.se::b7d2ee63-a4c9-4117-b6aa-36d53fc9053e" providerId="AD" clId="Web-{65F13735-2C08-0AE6-90F6-3AB8B06786E8}" dt="2023-10-11T09:35:45.097" v="89" actId="1076"/>
        <pc:sldMkLst>
          <pc:docMk/>
          <pc:sldMk cId="1149638851" sldId="257"/>
        </pc:sldMkLst>
        <pc:spChg chg="mod">
          <ac:chgData name="Jenny Almhöjd" userId="S::jenny.almhojd@grundskola.goteborg.se::b7d2ee63-a4c9-4117-b6aa-36d53fc9053e" providerId="AD" clId="Web-{65F13735-2C08-0AE6-90F6-3AB8B06786E8}" dt="2023-10-11T09:35:23.408" v="86" actId="1076"/>
          <ac:spMkLst>
            <pc:docMk/>
            <pc:sldMk cId="1149638851" sldId="257"/>
            <ac:spMk id="5" creationId="{8FDF830A-CC40-6044-A9E0-861F92E55BE1}"/>
          </ac:spMkLst>
        </pc:spChg>
        <pc:spChg chg="del mod">
          <ac:chgData name="Jenny Almhöjd" userId="S::jenny.almhojd@grundskola.goteborg.se::b7d2ee63-a4c9-4117-b6aa-36d53fc9053e" providerId="AD" clId="Web-{65F13735-2C08-0AE6-90F6-3AB8B06786E8}" dt="2023-10-11T09:35:11.298" v="84"/>
          <ac:spMkLst>
            <pc:docMk/>
            <pc:sldMk cId="1149638851" sldId="257"/>
            <ac:spMk id="7" creationId="{78E3C704-BD81-F0F1-2260-F8E81E093C88}"/>
          </ac:spMkLst>
        </pc:spChg>
        <pc:spChg chg="del">
          <ac:chgData name="Jenny Almhöjd" userId="S::jenny.almhojd@grundskola.goteborg.se::b7d2ee63-a4c9-4117-b6aa-36d53fc9053e" providerId="AD" clId="Web-{65F13735-2C08-0AE6-90F6-3AB8B06786E8}" dt="2023-10-11T09:35:38.471" v="88"/>
          <ac:spMkLst>
            <pc:docMk/>
            <pc:sldMk cId="1149638851" sldId="257"/>
            <ac:spMk id="14" creationId="{F92F0304-9A1A-6117-3418-82F873C92E85}"/>
          </ac:spMkLst>
        </pc:spChg>
        <pc:spChg chg="mod">
          <ac:chgData name="Jenny Almhöjd" userId="S::jenny.almhojd@grundskola.goteborg.se::b7d2ee63-a4c9-4117-b6aa-36d53fc9053e" providerId="AD" clId="Web-{65F13735-2C08-0AE6-90F6-3AB8B06786E8}" dt="2023-10-11T09:35:45.097" v="89" actId="1076"/>
          <ac:spMkLst>
            <pc:docMk/>
            <pc:sldMk cId="1149638851" sldId="257"/>
            <ac:spMk id="17" creationId="{7EAA51A8-7EB5-0BB8-1C68-5EAE4D65CFC0}"/>
          </ac:spMkLst>
        </pc:spChg>
        <pc:picChg chg="del">
          <ac:chgData name="Jenny Almhöjd" userId="S::jenny.almhojd@grundskola.goteborg.se::b7d2ee63-a4c9-4117-b6aa-36d53fc9053e" providerId="AD" clId="Web-{65F13735-2C08-0AE6-90F6-3AB8B06786E8}" dt="2023-10-11T09:35:13.033" v="85"/>
          <ac:picMkLst>
            <pc:docMk/>
            <pc:sldMk cId="1149638851" sldId="257"/>
            <ac:picMk id="8" creationId="{780293A9-2923-5C4A-8DBD-A57E4DE676CB}"/>
          </ac:picMkLst>
        </pc:picChg>
      </pc:sldChg>
      <pc:sldChg chg="del">
        <pc:chgData name="Jenny Almhöjd" userId="S::jenny.almhojd@grundskola.goteborg.se::b7d2ee63-a4c9-4117-b6aa-36d53fc9053e" providerId="AD" clId="Web-{65F13735-2C08-0AE6-90F6-3AB8B06786E8}" dt="2023-10-11T09:32:39.511" v="2"/>
        <pc:sldMkLst>
          <pc:docMk/>
          <pc:sldMk cId="1643692940" sldId="258"/>
        </pc:sldMkLst>
      </pc:sldChg>
      <pc:sldChg chg="addSp modSp">
        <pc:chgData name="Jenny Almhöjd" userId="S::jenny.almhojd@grundskola.goteborg.se::b7d2ee63-a4c9-4117-b6aa-36d53fc9053e" providerId="AD" clId="Web-{65F13735-2C08-0AE6-90F6-3AB8B06786E8}" dt="2023-10-11T14:32:38.553" v="118" actId="14100"/>
        <pc:sldMkLst>
          <pc:docMk/>
          <pc:sldMk cId="252117184" sldId="261"/>
        </pc:sldMkLst>
        <pc:picChg chg="add mod">
          <ac:chgData name="Jenny Almhöjd" userId="S::jenny.almhojd@grundskola.goteborg.se::b7d2ee63-a4c9-4117-b6aa-36d53fc9053e" providerId="AD" clId="Web-{65F13735-2C08-0AE6-90F6-3AB8B06786E8}" dt="2023-10-11T14:32:38.553" v="118" actId="14100"/>
          <ac:picMkLst>
            <pc:docMk/>
            <pc:sldMk cId="252117184" sldId="261"/>
            <ac:picMk id="3" creationId="{F9602E5E-4767-E696-BFF4-1132D840A7E1}"/>
          </ac:picMkLst>
        </pc:picChg>
        <pc:picChg chg="mod">
          <ac:chgData name="Jenny Almhöjd" userId="S::jenny.almhojd@grundskola.goteborg.se::b7d2ee63-a4c9-4117-b6aa-36d53fc9053e" providerId="AD" clId="Web-{65F13735-2C08-0AE6-90F6-3AB8B06786E8}" dt="2023-10-11T09:36:30.911" v="108" actId="1076"/>
          <ac:picMkLst>
            <pc:docMk/>
            <pc:sldMk cId="252117184" sldId="261"/>
            <ac:picMk id="6" creationId="{972B1DEC-10D0-6598-2ABB-3985C3FEFCC7}"/>
          </ac:picMkLst>
        </pc:picChg>
        <pc:picChg chg="mod">
          <ac:chgData name="Jenny Almhöjd" userId="S::jenny.almhojd@grundskola.goteborg.se::b7d2ee63-a4c9-4117-b6aa-36d53fc9053e" providerId="AD" clId="Web-{65F13735-2C08-0AE6-90F6-3AB8B06786E8}" dt="2023-10-11T09:36:37.239" v="111" actId="1076"/>
          <ac:picMkLst>
            <pc:docMk/>
            <pc:sldMk cId="252117184" sldId="261"/>
            <ac:picMk id="9" creationId="{68C7FB81-8629-6AF6-EE44-957F0964BCF5}"/>
          </ac:picMkLst>
        </pc:picChg>
      </pc:sldChg>
      <pc:sldChg chg="delSp modSp">
        <pc:chgData name="Jenny Almhöjd" userId="S::jenny.almhojd@grundskola.goteborg.se::b7d2ee63-a4c9-4117-b6aa-36d53fc9053e" providerId="AD" clId="Web-{65F13735-2C08-0AE6-90F6-3AB8B06786E8}" dt="2023-10-11T09:33:10.137" v="4" actId="14100"/>
        <pc:sldMkLst>
          <pc:docMk/>
          <pc:sldMk cId="2223721389" sldId="263"/>
        </pc:sldMkLst>
        <pc:spChg chg="mod">
          <ac:chgData name="Jenny Almhöjd" userId="S::jenny.almhojd@grundskola.goteborg.se::b7d2ee63-a4c9-4117-b6aa-36d53fc9053e" providerId="AD" clId="Web-{65F13735-2C08-0AE6-90F6-3AB8B06786E8}" dt="2023-10-11T09:33:10.137" v="4" actId="14100"/>
          <ac:spMkLst>
            <pc:docMk/>
            <pc:sldMk cId="2223721389" sldId="263"/>
            <ac:spMk id="3" creationId="{C0CF385C-4DD8-0362-C323-86EAF40C395A}"/>
          </ac:spMkLst>
        </pc:spChg>
        <pc:spChg chg="del">
          <ac:chgData name="Jenny Almhöjd" userId="S::jenny.almhojd@grundskola.goteborg.se::b7d2ee63-a4c9-4117-b6aa-36d53fc9053e" providerId="AD" clId="Web-{65F13735-2C08-0AE6-90F6-3AB8B06786E8}" dt="2023-10-11T09:33:06.793" v="3"/>
          <ac:spMkLst>
            <pc:docMk/>
            <pc:sldMk cId="2223721389" sldId="263"/>
            <ac:spMk id="4" creationId="{3A79F274-4E13-8237-EECA-926AC6E485CD}"/>
          </ac:spMkLst>
        </pc:spChg>
      </pc:sldChg>
      <pc:sldChg chg="addSp modSp">
        <pc:chgData name="Jenny Almhöjd" userId="S::jenny.almhojd@grundskola.goteborg.se::b7d2ee63-a4c9-4117-b6aa-36d53fc9053e" providerId="AD" clId="Web-{65F13735-2C08-0AE6-90F6-3AB8B06786E8}" dt="2023-10-11T14:35:17.510" v="121" actId="1076"/>
        <pc:sldMkLst>
          <pc:docMk/>
          <pc:sldMk cId="3128009508" sldId="2076138034"/>
        </pc:sldMkLst>
        <pc:spChg chg="mod">
          <ac:chgData name="Jenny Almhöjd" userId="S::jenny.almhojd@grundskola.goteborg.se::b7d2ee63-a4c9-4117-b6aa-36d53fc9053e" providerId="AD" clId="Web-{65F13735-2C08-0AE6-90F6-3AB8B06786E8}" dt="2023-10-11T09:34:25.578" v="47" actId="20577"/>
          <ac:spMkLst>
            <pc:docMk/>
            <pc:sldMk cId="3128009508" sldId="2076138034"/>
            <ac:spMk id="3" creationId="{D005DF11-A342-DE0B-2F5D-97B978F6EB9B}"/>
          </ac:spMkLst>
        </pc:spChg>
        <pc:picChg chg="add mod">
          <ac:chgData name="Jenny Almhöjd" userId="S::jenny.almhojd@grundskola.goteborg.se::b7d2ee63-a4c9-4117-b6aa-36d53fc9053e" providerId="AD" clId="Web-{65F13735-2C08-0AE6-90F6-3AB8B06786E8}" dt="2023-10-11T14:35:17.510" v="121" actId="1076"/>
          <ac:picMkLst>
            <pc:docMk/>
            <pc:sldMk cId="3128009508" sldId="2076138034"/>
            <ac:picMk id="4" creationId="{D04D6900-A939-C08F-23E7-985F88B70E5C}"/>
          </ac:picMkLst>
        </pc:picChg>
      </pc:sldChg>
      <pc:sldChg chg="delSp modSp">
        <pc:chgData name="Jenny Almhöjd" userId="S::jenny.almhojd@grundskola.goteborg.se::b7d2ee63-a4c9-4117-b6aa-36d53fc9053e" providerId="AD" clId="Web-{65F13735-2C08-0AE6-90F6-3AB8B06786E8}" dt="2023-10-11T09:36:08.535" v="106"/>
        <pc:sldMkLst>
          <pc:docMk/>
          <pc:sldMk cId="2072459875" sldId="2076138036"/>
        </pc:sldMkLst>
        <pc:spChg chg="mod">
          <ac:chgData name="Jenny Almhöjd" userId="S::jenny.almhojd@grundskola.goteborg.se::b7d2ee63-a4c9-4117-b6aa-36d53fc9053e" providerId="AD" clId="Web-{65F13735-2C08-0AE6-90F6-3AB8B06786E8}" dt="2023-10-11T09:36:06.488" v="105" actId="20577"/>
          <ac:spMkLst>
            <pc:docMk/>
            <pc:sldMk cId="2072459875" sldId="2076138036"/>
            <ac:spMk id="2" creationId="{74654210-AB0A-A6DA-9DBD-1645A2C1F4B1}"/>
          </ac:spMkLst>
        </pc:spChg>
        <pc:spChg chg="del">
          <ac:chgData name="Jenny Almhöjd" userId="S::jenny.almhojd@grundskola.goteborg.se::b7d2ee63-a4c9-4117-b6aa-36d53fc9053e" providerId="AD" clId="Web-{65F13735-2C08-0AE6-90F6-3AB8B06786E8}" dt="2023-10-11T09:36:08.535" v="106"/>
          <ac:spMkLst>
            <pc:docMk/>
            <pc:sldMk cId="2072459875" sldId="2076138036"/>
            <ac:spMk id="4" creationId="{9D8D77DE-CBA6-EC6D-EDE0-27FF7597FDF0}"/>
          </ac:spMkLst>
        </pc:spChg>
      </pc:sldChg>
      <pc:sldChg chg="new">
        <pc:chgData name="Jenny Almhöjd" userId="S::jenny.almhojd@grundskola.goteborg.se::b7d2ee63-a4c9-4117-b6aa-36d53fc9053e" providerId="AD" clId="Web-{65F13735-2C08-0AE6-90F6-3AB8B06786E8}" dt="2023-10-11T14:31:52.662" v="112"/>
        <pc:sldMkLst>
          <pc:docMk/>
          <pc:sldMk cId="1401591271" sldId="2076138037"/>
        </pc:sldMkLst>
      </pc:sldChg>
      <pc:sldChg chg="add ord">
        <pc:chgData name="Jenny Almhöjd" userId="S::jenny.almhojd@grundskola.goteborg.se::b7d2ee63-a4c9-4117-b6aa-36d53fc9053e" providerId="AD" clId="Web-{65F13735-2C08-0AE6-90F6-3AB8B06786E8}" dt="2023-10-11T14:32:00.646" v="114"/>
        <pc:sldMkLst>
          <pc:docMk/>
          <pc:sldMk cId="802719069" sldId="2076138038"/>
        </pc:sldMkLst>
      </pc:sldChg>
      <pc:sldChg chg="del">
        <pc:chgData name="Jenny Almhöjd" userId="S::jenny.almhojd@grundskola.goteborg.se::b7d2ee63-a4c9-4117-b6aa-36d53fc9053e" providerId="AD" clId="Web-{65F13735-2C08-0AE6-90F6-3AB8B06786E8}" dt="2023-10-11T09:32:39.495" v="0"/>
        <pc:sldMkLst>
          <pc:docMk/>
          <pc:sldMk cId="173233103" sldId="2076138040"/>
        </pc:sldMkLst>
      </pc:sldChg>
      <pc:sldChg chg="del">
        <pc:chgData name="Jenny Almhöjd" userId="S::jenny.almhojd@grundskola.goteborg.se::b7d2ee63-a4c9-4117-b6aa-36d53fc9053e" providerId="AD" clId="Web-{65F13735-2C08-0AE6-90F6-3AB8B06786E8}" dt="2023-10-11T09:32:39.511" v="1"/>
        <pc:sldMkLst>
          <pc:docMk/>
          <pc:sldMk cId="2446020640" sldId="2076138041"/>
        </pc:sldMkLst>
      </pc:sldChg>
      <pc:sldMasterChg chg="add addSldLayout">
        <pc:chgData name="Jenny Almhöjd" userId="S::jenny.almhojd@grundskola.goteborg.se::b7d2ee63-a4c9-4117-b6aa-36d53fc9053e" providerId="AD" clId="Web-{65F13735-2C08-0AE6-90F6-3AB8B06786E8}" dt="2023-10-11T14:31:57.302" v="113"/>
        <pc:sldMasterMkLst>
          <pc:docMk/>
          <pc:sldMasterMk cId="3813103025" sldId="2147483660"/>
        </pc:sldMasterMkLst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2681255651" sldId="2147483661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2899583120" sldId="2147483662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320461744" sldId="2147483663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167278423" sldId="2147483664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240255569" sldId="2147483665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2694114410" sldId="2147483666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758900976" sldId="2147483667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1494013264" sldId="2147483668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4140723719" sldId="2147483669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532055510" sldId="2147483670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710820669" sldId="2147483671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1054143172" sldId="2147483672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994587608" sldId="2147483673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2098740846" sldId="2147483674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3477082627" sldId="2147483675"/>
          </pc:sldLayoutMkLst>
        </pc:sldLayoutChg>
        <pc:sldLayoutChg chg="ad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813103025" sldId="2147483660"/>
            <pc:sldLayoutMk cId="483018025" sldId="2147483676"/>
          </pc:sldLayoutMkLst>
        </pc:sldLayoutChg>
      </pc:sldMasterChg>
      <pc:sldMasterChg chg="modSldLayout">
        <pc:chgData name="Jenny Almhöjd" userId="S::jenny.almhojd@grundskola.goteborg.se::b7d2ee63-a4c9-4117-b6aa-36d53fc9053e" providerId="AD" clId="Web-{65F13735-2C08-0AE6-90F6-3AB8B06786E8}" dt="2023-10-11T14:31:57.302" v="113"/>
        <pc:sldMasterMkLst>
          <pc:docMk/>
          <pc:sldMasterMk cId="3707285536" sldId="2147484605"/>
        </pc:sldMasterMkLst>
        <pc:sldLayoutChg chg="replI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707285536" sldId="2147484605"/>
            <pc:sldLayoutMk cId="2880661237" sldId="2147484617"/>
          </pc:sldLayoutMkLst>
        </pc:sldLayoutChg>
        <pc:sldLayoutChg chg="replId">
          <pc:chgData name="Jenny Almhöjd" userId="S::jenny.almhojd@grundskola.goteborg.se::b7d2ee63-a4c9-4117-b6aa-36d53fc9053e" providerId="AD" clId="Web-{65F13735-2C08-0AE6-90F6-3AB8B06786E8}" dt="2023-10-11T14:31:57.302" v="113"/>
          <pc:sldLayoutMkLst>
            <pc:docMk/>
            <pc:sldMasterMk cId="3707285536" sldId="2147484605"/>
            <pc:sldLayoutMk cId="3582470741" sldId="2147484618"/>
          </pc:sldLayoutMkLst>
        </pc:sldLayoutChg>
      </pc:sldMasterChg>
    </pc:docChg>
  </pc:docChgLst>
  <pc:docChgLst>
    <pc:chgData name="Katarina Breidning" userId="S::katarina.breidning@grundskola.goteborg.se::4f70ea30-ac3b-405e-a1f0-3fc4cd2d9b43" providerId="AD" clId="Web-{76D29CB7-4523-1AFC-53CD-F4AAFEC2005E}"/>
    <pc:docChg chg="addSld modSld">
      <pc:chgData name="Katarina Breidning" userId="S::katarina.breidning@grundskola.goteborg.se::4f70ea30-ac3b-405e-a1f0-3fc4cd2d9b43" providerId="AD" clId="Web-{76D29CB7-4523-1AFC-53CD-F4AAFEC2005E}" dt="2023-10-17T11:50:27.634" v="61"/>
      <pc:docMkLst>
        <pc:docMk/>
      </pc:docMkLst>
      <pc:sldChg chg="addSp delSp modSp add replId modNotes">
        <pc:chgData name="Katarina Breidning" userId="S::katarina.breidning@grundskola.goteborg.se::4f70ea30-ac3b-405e-a1f0-3fc4cd2d9b43" providerId="AD" clId="Web-{76D29CB7-4523-1AFC-53CD-F4AAFEC2005E}" dt="2023-10-17T11:50:27.634" v="61"/>
        <pc:sldMkLst>
          <pc:docMk/>
          <pc:sldMk cId="557570778" sldId="2076138051"/>
        </pc:sldMkLst>
        <pc:spChg chg="del">
          <ac:chgData name="Katarina Breidning" userId="S::katarina.breidning@grundskola.goteborg.se::4f70ea30-ac3b-405e-a1f0-3fc4cd2d9b43" providerId="AD" clId="Web-{76D29CB7-4523-1AFC-53CD-F4AAFEC2005E}" dt="2023-10-17T11:48:47.102" v="3"/>
          <ac:spMkLst>
            <pc:docMk/>
            <pc:sldMk cId="557570778" sldId="2076138051"/>
            <ac:spMk id="2" creationId="{664E9520-7884-EDDB-F6C3-E4A0AC3DE37D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8:51.446" v="5"/>
          <ac:spMkLst>
            <pc:docMk/>
            <pc:sldMk cId="557570778" sldId="2076138051"/>
            <ac:spMk id="3" creationId="{6A503E19-253F-DBB4-9C53-4628260FAA32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8:58.008" v="9"/>
          <ac:spMkLst>
            <pc:docMk/>
            <pc:sldMk cId="557570778" sldId="2076138051"/>
            <ac:spMk id="4" creationId="{D7ECEB90-4BF7-3C20-1959-11AD67A5F41D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8:49.305" v="4"/>
          <ac:spMkLst>
            <pc:docMk/>
            <pc:sldMk cId="557570778" sldId="2076138051"/>
            <ac:spMk id="5" creationId="{A10131EA-595B-A2F8-901B-60948D3BCB25}"/>
          </ac:spMkLst>
        </pc:spChg>
        <pc:spChg chg="del mod">
          <ac:chgData name="Katarina Breidning" userId="S::katarina.breidning@grundskola.goteborg.se::4f70ea30-ac3b-405e-a1f0-3fc4cd2d9b43" providerId="AD" clId="Web-{76D29CB7-4523-1AFC-53CD-F4AAFEC2005E}" dt="2023-10-17T11:48:56.180" v="8"/>
          <ac:spMkLst>
            <pc:docMk/>
            <pc:sldMk cId="557570778" sldId="2076138051"/>
            <ac:spMk id="10" creationId="{8D39BEE0-D3E1-8F0D-453B-CF7500466ED1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9:01.164" v="10"/>
          <ac:spMkLst>
            <pc:docMk/>
            <pc:sldMk cId="557570778" sldId="2076138051"/>
            <ac:spMk id="12" creationId="{2AFD11E4-6527-A403-3432-18572EDDA7FC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8:43.758" v="1"/>
          <ac:spMkLst>
            <pc:docMk/>
            <pc:sldMk cId="557570778" sldId="2076138051"/>
            <ac:spMk id="13" creationId="{C812BBC1-A946-0261-9D6D-7FF858C9E3A7}"/>
          </ac:spMkLst>
        </pc:spChg>
        <pc:spChg chg="del">
          <ac:chgData name="Katarina Breidning" userId="S::katarina.breidning@grundskola.goteborg.se::4f70ea30-ac3b-405e-a1f0-3fc4cd2d9b43" providerId="AD" clId="Web-{76D29CB7-4523-1AFC-53CD-F4AAFEC2005E}" dt="2023-10-17T11:48:45.539" v="2"/>
          <ac:spMkLst>
            <pc:docMk/>
            <pc:sldMk cId="557570778" sldId="2076138051"/>
            <ac:spMk id="14" creationId="{8DC989EF-78E5-022D-2DED-C8C63C85D1F0}"/>
          </ac:spMkLst>
        </pc:spChg>
        <pc:picChg chg="add del mod">
          <ac:chgData name="Katarina Breidning" userId="S::katarina.breidning@grundskola.goteborg.se::4f70ea30-ac3b-405e-a1f0-3fc4cd2d9b43" providerId="AD" clId="Web-{76D29CB7-4523-1AFC-53CD-F4AAFEC2005E}" dt="2023-10-17T11:49:41.993" v="15"/>
          <ac:picMkLst>
            <pc:docMk/>
            <pc:sldMk cId="557570778" sldId="2076138051"/>
            <ac:picMk id="6" creationId="{67ADA3C7-3187-39C9-F3FC-594BE8A5E429}"/>
          </ac:picMkLst>
        </pc:picChg>
        <pc:picChg chg="add mod">
          <ac:chgData name="Katarina Breidning" userId="S::katarina.breidning@grundskola.goteborg.se::4f70ea30-ac3b-405e-a1f0-3fc4cd2d9b43" providerId="AD" clId="Web-{76D29CB7-4523-1AFC-53CD-F4AAFEC2005E}" dt="2023-10-17T11:49:50.165" v="18" actId="14100"/>
          <ac:picMkLst>
            <pc:docMk/>
            <pc:sldMk cId="557570778" sldId="2076138051"/>
            <ac:picMk id="7" creationId="{0D3B3BEF-7B8C-07A7-36A4-2E73BE835A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0521-DA00-4649-8D62-D1EA4DD28690}" type="datetimeFigureOut">
              <a:t>2023-10-19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84906-AE50-45EB-9CD6-61225CA797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Annika hälsar välkommen. Går igenom praktiska ting, agendan och påpekar </a:t>
            </a:r>
            <a:r>
              <a:rPr lang="sv-SE" err="1"/>
              <a:t>ev</a:t>
            </a:r>
            <a:r>
              <a:rPr lang="sv-SE"/>
              <a:t> något om lokalen.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74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61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26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32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4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9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9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-5736"/>
            <a:ext cx="398944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0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99877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2698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524000" y="2286000"/>
            <a:ext cx="894080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59AC-CD85-6044-AFE7-84B92296A0A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A1B3-F4EB-8642-9EB4-D09B4B733F30}" type="datetime1">
              <a:rPr lang="sv-SE" altLang="sv-SE"/>
              <a:pPr>
                <a:defRPr/>
              </a:pPr>
              <a:t>2023-10-18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3513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8501" y="274638"/>
            <a:ext cx="96139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1968501" y="1600200"/>
            <a:ext cx="9613900" cy="4205288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6D0C0-208A-F748-A223-066E53C3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C155-3564-E842-8E1D-313525A6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2CB85-5487-934B-A98A-1BC26DA5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F92-86F4-8440-A67D-ECDDF7D89A2B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104216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384597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2067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2000" y="2350800"/>
            <a:ext cx="9984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2</a:t>
            </a:r>
          </a:p>
          <a:p>
            <a:pPr lvl="2"/>
            <a:r>
              <a:rPr lang="sv-SE"/>
              <a:t>Nivå 3</a:t>
            </a:r>
          </a:p>
          <a:p>
            <a:pPr lvl="3"/>
            <a:r>
              <a:rPr lang="sv-SE"/>
              <a:t>Nivå 4</a:t>
            </a:r>
          </a:p>
          <a:p>
            <a:pPr lvl="4"/>
            <a:r>
              <a:rPr lang="sv-SE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786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199781" y="-5736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8199781" y="3477884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2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22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3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65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7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13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583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46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27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55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14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90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013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3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5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8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43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7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47708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8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2023-10-18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530" r:id="rId12"/>
    <p:sldLayoutId id="2147484617" r:id="rId13"/>
    <p:sldLayoutId id="2147484618" r:id="rId14"/>
    <p:sldLayoutId id="2147484596" r:id="rId15"/>
    <p:sldLayoutId id="2147484597" r:id="rId16"/>
    <p:sldLayoutId id="2147484598" r:id="rId17"/>
    <p:sldLayoutId id="2147484599" r:id="rId18"/>
    <p:sldLayoutId id="2147484600" r:id="rId19"/>
    <p:sldLayoutId id="2147484601" r:id="rId20"/>
    <p:sldLayoutId id="2147484602" r:id="rId21"/>
    <p:sldLayoutId id="2147484603" r:id="rId22"/>
    <p:sldLayoutId id="2147484604" r:id="rId23"/>
    <p:sldLayoutId id="2147484548" r:id="rId24"/>
    <p:sldLayoutId id="2147484531" r:id="rId25"/>
    <p:sldLayoutId id="2147484410" r:id="rId26"/>
    <p:sldLayoutId id="2147484532" r:id="rId27"/>
    <p:sldLayoutId id="214748453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10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ooperativ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ooperativ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ooperativt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5" Type="http://schemas.openxmlformats.org/officeDocument/2006/relationships/hyperlink" Target="http://www.pngall.com/team-png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A67CA-341E-39AA-7C73-595A1B45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29" y="273666"/>
            <a:ext cx="4842893" cy="1622321"/>
          </a:xfrm>
        </p:spPr>
        <p:txBody>
          <a:bodyPr>
            <a:normAutofit/>
          </a:bodyPr>
          <a:lstStyle/>
          <a:p>
            <a:r>
              <a:rPr lang="sv-SE" i="1"/>
              <a:t>Varmt välkomna!</a:t>
            </a:r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9B03D52-7533-97C0-49B6-C690AF31399A}"/>
              </a:ext>
            </a:extLst>
          </p:cNvPr>
          <p:cNvSpPr txBox="1"/>
          <p:nvPr/>
        </p:nvSpPr>
        <p:spPr>
          <a:xfrm>
            <a:off x="9330431" y="5619565"/>
            <a:ext cx="286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v-SE" sz="1800"/>
          </a:p>
          <a:p>
            <a:pPr marL="0" indent="0">
              <a:buNone/>
            </a:pPr>
            <a:r>
              <a:rPr lang="sv-SE" sz="1800" err="1"/>
              <a:t>Wi-fi</a:t>
            </a:r>
            <a:r>
              <a:rPr lang="sv-SE">
                <a:cs typeface="Calibri"/>
              </a:rPr>
              <a:t>: </a:t>
            </a:r>
            <a:r>
              <a:rPr lang="sv-SE" sz="1800" b="1" i="1"/>
              <a:t>BEAT </a:t>
            </a:r>
            <a:r>
              <a:rPr lang="sv-SE" sz="1800" b="1" i="1" err="1"/>
              <a:t>Guest</a:t>
            </a:r>
            <a:endParaRPr lang="sv-SE" sz="1800" b="1" i="1"/>
          </a:p>
          <a:p>
            <a:pPr marL="0" indent="0">
              <a:buNone/>
            </a:pPr>
            <a:r>
              <a:rPr lang="sv-SE" sz="1800"/>
              <a:t>Lösenord: </a:t>
            </a:r>
            <a:r>
              <a:rPr lang="sv-SE" sz="1800" b="1" i="1" err="1"/>
              <a:t>brewhousearena</a:t>
            </a:r>
            <a:endParaRPr lang="sv-SE" sz="1800" b="1" i="1"/>
          </a:p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FFEA2A-92F7-5EF6-9660-025E5676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A9080E0-1698-6F49-3812-E3B8B86F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0" y="6228734"/>
            <a:ext cx="2371725" cy="495300"/>
          </a:xfrm>
          <a:prstGeom prst="rect">
            <a:avLst/>
          </a:prstGeom>
        </p:spPr>
      </p:pic>
      <p:sp>
        <p:nvSpPr>
          <p:cNvPr id="10" name="Rektangel 4">
            <a:extLst>
              <a:ext uri="{FF2B5EF4-FFF2-40B4-BE49-F238E27FC236}">
                <a16:creationId xmlns:a16="http://schemas.microsoft.com/office/drawing/2014/main" id="{16EBB25B-34FF-86C2-3872-533E80A4F061}"/>
              </a:ext>
            </a:extLst>
          </p:cNvPr>
          <p:cNvSpPr/>
          <p:nvPr/>
        </p:nvSpPr>
        <p:spPr>
          <a:xfrm>
            <a:off x="832207" y="2060030"/>
            <a:ext cx="5383658" cy="15693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>
                <a:solidFill>
                  <a:srgbClr val="0D0D0D"/>
                </a:solidFill>
                <a:latin typeface="Arial"/>
                <a:cs typeface="Arial"/>
              </a:rPr>
              <a:t>Rektorer från olika utbildningsområden + Samtalsledare</a:t>
            </a:r>
            <a:endParaRPr lang="en-US"/>
          </a:p>
        </p:txBody>
      </p:sp>
      <p:sp>
        <p:nvSpPr>
          <p:cNvPr id="11" name="Rektangel 4">
            <a:extLst>
              <a:ext uri="{FF2B5EF4-FFF2-40B4-BE49-F238E27FC236}">
                <a16:creationId xmlns:a16="http://schemas.microsoft.com/office/drawing/2014/main" id="{AE3A6ED2-5504-1CAB-C4C6-6AE3DF075A94}"/>
              </a:ext>
            </a:extLst>
          </p:cNvPr>
          <p:cNvSpPr/>
          <p:nvPr/>
        </p:nvSpPr>
        <p:spPr>
          <a:xfrm>
            <a:off x="832207" y="4256383"/>
            <a:ext cx="5383658" cy="1569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D0D0D"/>
                </a:solidFill>
                <a:latin typeface="Arial"/>
                <a:cs typeface="Arial"/>
              </a:rPr>
              <a:t>Biträdande Rektorer från olika utbildningsområden + Samtalsledare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F5718-7477-B9AE-CEDC-F54B7534478A}"/>
              </a:ext>
            </a:extLst>
          </p:cNvPr>
          <p:cNvSpPr txBox="1"/>
          <p:nvPr/>
        </p:nvSpPr>
        <p:spPr>
          <a:xfrm>
            <a:off x="7559488" y="209101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12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092AF-AFEA-11F7-54FD-91DEB07753BC}"/>
              </a:ext>
            </a:extLst>
          </p:cNvPr>
          <p:cNvSpPr txBox="1"/>
          <p:nvPr/>
        </p:nvSpPr>
        <p:spPr>
          <a:xfrm>
            <a:off x="7197513" y="2091569"/>
            <a:ext cx="366208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>
                <a:cs typeface="Calibri"/>
              </a:rPr>
              <a:t>Fyll </a:t>
            </a:r>
            <a:r>
              <a:rPr lang="sv-SE" sz="2400">
                <a:cs typeface="Calibri"/>
              </a:rPr>
              <a:t>på vid ett </a:t>
            </a:r>
            <a:r>
              <a:rPr lang="sv-SE" sz="2400" dirty="0">
                <a:cs typeface="Calibri"/>
              </a:rPr>
              <a:t>bord för rektor resp. biträdande rektor  och sätt dig  vid en lapp med ditt utbildningsområde.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sv-SE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sz="2400" dirty="0">
                <a:cs typeface="Calibri"/>
              </a:rPr>
              <a:t>Sätt dig med några du inte känner så väl.</a:t>
            </a:r>
          </a:p>
          <a:p>
            <a:endParaRPr lang="sv-SE" sz="2000" dirty="0">
              <a:cs typeface="Calibri"/>
            </a:endParaRPr>
          </a:p>
          <a:p>
            <a:endParaRPr lang="sv-SE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6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39EAB-3370-F701-E7ED-A9009A43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Skapa en attraktiv resrutt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A65EAB7-B910-058F-6C20-0A46DFAD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266" y="1825625"/>
            <a:ext cx="10461468" cy="4351338"/>
          </a:xfrm>
        </p:spPr>
      </p:pic>
    </p:spTree>
    <p:extLst>
      <p:ext uri="{BB962C8B-B14F-4D97-AF65-F5344CB8AC3E}">
        <p14:creationId xmlns:p14="http://schemas.microsoft.com/office/powerpoint/2010/main" val="277948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FE424-E38C-B133-19DD-2DD3817F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Operativsystemet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F11FBF7-6B83-8874-C56B-69361D0C5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576" y="1825625"/>
            <a:ext cx="9386848" cy="4351338"/>
          </a:xfrm>
        </p:spPr>
      </p:pic>
    </p:spTree>
    <p:extLst>
      <p:ext uri="{BB962C8B-B14F-4D97-AF65-F5344CB8AC3E}">
        <p14:creationId xmlns:p14="http://schemas.microsoft.com/office/powerpoint/2010/main" val="348129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5">
            <a:extLst>
              <a:ext uri="{FF2B5EF4-FFF2-40B4-BE49-F238E27FC236}">
                <a16:creationId xmlns:a16="http://schemas.microsoft.com/office/drawing/2014/main" id="{6434CE43-7547-AFD6-E788-6C964446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8" y="975827"/>
            <a:ext cx="5081312" cy="4906346"/>
          </a:xfrm>
          <a:prstGeom prst="rect">
            <a:avLst/>
          </a:prstGeom>
        </p:spPr>
      </p:pic>
      <p:pic>
        <p:nvPicPr>
          <p:cNvPr id="14" name="Content Placeholder 13" descr="Systematiskt kvalitetsarbete i skola och förskola - Skolverket">
            <a:extLst>
              <a:ext uri="{FF2B5EF4-FFF2-40B4-BE49-F238E27FC236}">
                <a16:creationId xmlns:a16="http://schemas.microsoft.com/office/drawing/2014/main" id="{D4719B98-D9DC-7E0B-E658-88A3BDCDB46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056900" y="1109709"/>
            <a:ext cx="5419143" cy="4313794"/>
          </a:xfr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9286676-5473-6908-5D04-0B159548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09C421F-7CB8-2945-6A3A-AD91DF041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50" y="6228734"/>
            <a:ext cx="2371725" cy="4953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A3214E2D-F120-56E7-4102-1EBC5C18495C}"/>
              </a:ext>
            </a:extLst>
          </p:cNvPr>
          <p:cNvSpPr/>
          <p:nvPr/>
        </p:nvSpPr>
        <p:spPr>
          <a:xfrm>
            <a:off x="7731890" y="2809406"/>
            <a:ext cx="2212210" cy="85976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Uppdraget</a:t>
            </a:r>
          </a:p>
        </p:txBody>
      </p:sp>
    </p:spTree>
    <p:extLst>
      <p:ext uri="{BB962C8B-B14F-4D97-AF65-F5344CB8AC3E}">
        <p14:creationId xmlns:p14="http://schemas.microsoft.com/office/powerpoint/2010/main" val="412267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77007-827D-C9BE-BFC7-87E4D668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Syfte med </a:t>
            </a:r>
            <a:r>
              <a:rPr lang="sv-SE" err="1"/>
              <a:t>kollegahandledning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0FB1CF-FEB4-E2D8-CC76-AEBF714A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err="1"/>
              <a:t>Kollegahandledning</a:t>
            </a:r>
            <a:r>
              <a:rPr lang="sv-SE"/>
              <a:t> är en modell för hur man utforskar förhållandet mellan yrkespraktik och teori</a:t>
            </a:r>
          </a:p>
          <a:p>
            <a:r>
              <a:rPr lang="sv-SE" err="1"/>
              <a:t>Kollegahandledning</a:t>
            </a:r>
            <a:r>
              <a:rPr lang="sv-SE"/>
              <a:t> bidrar till att:</a:t>
            </a:r>
          </a:p>
          <a:p>
            <a:pPr lvl="1">
              <a:buFontTx/>
              <a:buChar char="-"/>
            </a:pPr>
            <a:r>
              <a:rPr lang="sv-SE"/>
              <a:t>skapa gemensam förståelse, kunskap och praktik</a:t>
            </a:r>
          </a:p>
          <a:p>
            <a:pPr lvl="1">
              <a:buFontTx/>
              <a:buChar char="-"/>
            </a:pPr>
            <a:r>
              <a:rPr lang="sv-SE"/>
              <a:t>utveckla individens och kollektivets kompetenser</a:t>
            </a:r>
          </a:p>
          <a:p>
            <a:pPr lvl="1">
              <a:buFontTx/>
              <a:buChar char="-"/>
            </a:pPr>
            <a:r>
              <a:rPr lang="sv-SE"/>
              <a:t>hantera problem gemensamt</a:t>
            </a:r>
          </a:p>
          <a:p>
            <a:pPr lvl="1">
              <a:buFontTx/>
              <a:buChar char="-"/>
            </a:pPr>
            <a:r>
              <a:rPr lang="sv-SE"/>
              <a:t>synliggöra värderingar</a:t>
            </a:r>
          </a:p>
          <a:p>
            <a:pPr lvl="1">
              <a:buFontTx/>
              <a:buChar char="-"/>
            </a:pPr>
            <a:r>
              <a:rPr lang="sv-SE"/>
              <a:t>stärka yrkesidentitet och professionalisering</a:t>
            </a:r>
          </a:p>
          <a:p>
            <a:pPr lvl="1">
              <a:buFontTx/>
              <a:buChar char="-"/>
            </a:pPr>
            <a:endParaRPr lang="sv-SE"/>
          </a:p>
          <a:p>
            <a:pPr lvl="1">
              <a:buFontTx/>
              <a:buChar char="-"/>
            </a:pPr>
            <a:endParaRPr lang="sv-SE"/>
          </a:p>
          <a:p>
            <a:pPr lvl="1">
              <a:buFontTx/>
              <a:buChar char="-"/>
            </a:pPr>
            <a:endParaRPr lang="sv-SE"/>
          </a:p>
          <a:p>
            <a:pPr lvl="1">
              <a:buFontTx/>
              <a:buChar char="-"/>
            </a:pPr>
            <a:endParaRPr lang="sv-SE"/>
          </a:p>
          <a:p>
            <a:pPr marL="457200" lvl="1" indent="0"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FCE36F-26C2-C8DB-BD9D-0CEED9F9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319" y="245147"/>
            <a:ext cx="3001701" cy="8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730FE-7928-4D90-9B03-07D64501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845621" cy="736959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Kollegahandledning</a:t>
            </a:r>
            <a:r>
              <a:rPr lang="sv-SE" sz="2000" dirty="0"/>
              <a:t>- </a:t>
            </a:r>
            <a:r>
              <a:rPr lang="sv-SE" sz="2000" dirty="0" err="1"/>
              <a:t>Handahl</a:t>
            </a:r>
            <a:r>
              <a:rPr lang="sv-SE" sz="2000" dirty="0"/>
              <a:t> och </a:t>
            </a:r>
            <a:r>
              <a:rPr lang="sv-SE" sz="2000" dirty="0" err="1"/>
              <a:t>Lavås</a:t>
            </a:r>
            <a:r>
              <a:rPr lang="sv-SE" sz="2000" dirty="0"/>
              <a:t> modell</a:t>
            </a:r>
            <a:br>
              <a:rPr lang="sv-SE" sz="2000" dirty="0"/>
            </a:br>
            <a:r>
              <a:rPr lang="sv-S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i gruppen, namn, skolområde och funktion, namnskylt och samtalsordning</a:t>
            </a:r>
            <a:br>
              <a:rPr lang="sv-SE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sv-SE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8AA88A-852A-4EA4-A87C-681A5292B4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8025" y="1285875"/>
            <a:ext cx="10717650" cy="5257800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2000" dirty="0"/>
              <a:t>1. </a:t>
            </a:r>
            <a:r>
              <a:rPr lang="sv-SE" sz="2000" b="1" dirty="0"/>
              <a:t>Presentation av</a:t>
            </a:r>
            <a:r>
              <a:rPr lang="sv-SE" b="1" dirty="0"/>
              <a:t> förändringsarbete </a:t>
            </a:r>
            <a:r>
              <a:rPr lang="sv-SE" dirty="0"/>
              <a:t>– </a:t>
            </a:r>
            <a:r>
              <a:rPr lang="sv-SE" b="1" dirty="0"/>
              <a:t>kort</a:t>
            </a:r>
            <a:r>
              <a:rPr lang="sv-SE" dirty="0"/>
              <a:t> muntlig presentation av varje persons utmaning i samtalsrunda. Skriv ner på A3 så alla ser, vad varje person vill prata om.</a:t>
            </a:r>
            <a:endParaRPr lang="sv-SE" sz="2000" dirty="0">
              <a:cs typeface="Arial"/>
            </a:endParaRPr>
          </a:p>
          <a:p>
            <a:pPr marL="0" indent="0">
              <a:buNone/>
            </a:pPr>
            <a:r>
              <a:rPr lang="sv-SE" dirty="0"/>
              <a:t>2. </a:t>
            </a:r>
            <a:r>
              <a:rPr lang="sv-SE" b="1" dirty="0"/>
              <a:t>V</a:t>
            </a:r>
            <a:r>
              <a:rPr lang="sv-SE" sz="2000" b="1" dirty="0"/>
              <a:t>al förändringsarbete i dialoggruppen </a:t>
            </a:r>
            <a:r>
              <a:rPr lang="sv-SE" sz="2000" dirty="0"/>
              <a:t>– alla markerar med penna på A3-pappret vad man vill prata om, man får markera sin egen utmaning. Flest markeringar väljs.</a:t>
            </a:r>
          </a:p>
          <a:p>
            <a:pPr marL="0" indent="0">
              <a:buNone/>
            </a:pPr>
            <a:r>
              <a:rPr lang="sv-SE" sz="2000" dirty="0"/>
              <a:t>3.</a:t>
            </a:r>
            <a:r>
              <a:rPr lang="sv-SE" dirty="0"/>
              <a:t> </a:t>
            </a:r>
            <a:r>
              <a:rPr lang="sv-SE" sz="2000" b="1" dirty="0"/>
              <a:t>Redogörelse för </a:t>
            </a:r>
            <a:r>
              <a:rPr lang="sv-SE" b="1" dirty="0"/>
              <a:t>utmaningen med förändringsarbetet</a:t>
            </a:r>
            <a:r>
              <a:rPr lang="sv-SE" sz="2000" b="1" dirty="0"/>
              <a:t>. </a:t>
            </a:r>
            <a:r>
              <a:rPr lang="sv-SE" sz="2000" dirty="0"/>
              <a:t>Ägaren beskriver sin utmaning</a:t>
            </a:r>
            <a:r>
              <a:rPr lang="sv-SE" dirty="0"/>
              <a:t> </a:t>
            </a:r>
            <a:r>
              <a:rPr lang="sv-SE" sz="2000" dirty="0"/>
              <a:t> – vi andra är tysta och </a:t>
            </a:r>
            <a:r>
              <a:rPr lang="sv-SE" sz="2000" dirty="0" err="1"/>
              <a:t>ev</a:t>
            </a:r>
            <a:r>
              <a:rPr lang="sv-SE" sz="2000" dirty="0"/>
              <a:t> antecknar.</a:t>
            </a:r>
          </a:p>
          <a:p>
            <a:pPr marL="0" indent="0">
              <a:buNone/>
            </a:pPr>
            <a:r>
              <a:rPr lang="sv-SE" dirty="0">
                <a:cs typeface="Arial"/>
              </a:rPr>
              <a:t>4. </a:t>
            </a:r>
            <a:r>
              <a:rPr lang="sv-SE" b="1" dirty="0">
                <a:cs typeface="Arial"/>
              </a:rPr>
              <a:t>Klargörande av förändringsarbetet</a:t>
            </a:r>
            <a:r>
              <a:rPr lang="sv-SE" dirty="0">
                <a:cs typeface="Arial"/>
              </a:rPr>
              <a:t>. Var och en ställer en fråga till problemägaren. Använd öppna frågor. Gå samtalsrundor. När frågorna sinar meddela ”att nu är sista rundan”</a:t>
            </a:r>
            <a:endParaRPr lang="sv-SE" sz="2000" dirty="0">
              <a:cs typeface="Arial"/>
            </a:endParaRPr>
          </a:p>
          <a:p>
            <a:pPr marL="0" indent="0">
              <a:buNone/>
            </a:pPr>
            <a:r>
              <a:rPr lang="sv-SE" sz="2000" dirty="0"/>
              <a:t>5.  </a:t>
            </a:r>
            <a:r>
              <a:rPr lang="sv-SE" sz="2000" b="1" dirty="0"/>
              <a:t>Alla i gruppen skriver sin tolkning av problemet</a:t>
            </a:r>
            <a:r>
              <a:rPr lang="sv-SE" sz="2000" dirty="0"/>
              <a:t>. Inte referat, inte sammanfattning – utan tolkning.                                </a:t>
            </a:r>
            <a:r>
              <a:rPr lang="sv-SE" dirty="0"/>
              <a:t>Var och en läser upp sin tolkning för ägaren</a:t>
            </a:r>
            <a:r>
              <a:rPr lang="sv-SE" sz="2000" dirty="0"/>
              <a:t>                                                     	</a:t>
            </a:r>
            <a:r>
              <a:rPr lang="sv-SE" dirty="0"/>
              <a:t>.</a:t>
            </a:r>
            <a:r>
              <a:rPr lang="sv-SE" sz="2000" dirty="0"/>
              <a:t> </a:t>
            </a:r>
          </a:p>
          <a:p>
            <a:pPr marL="0" indent="0">
              <a:buNone/>
            </a:pPr>
            <a:r>
              <a:rPr lang="sv-SE" sz="2000" dirty="0"/>
              <a:t>6. </a:t>
            </a:r>
            <a:r>
              <a:rPr lang="sv-SE" b="1" dirty="0"/>
              <a:t>Ä</a:t>
            </a:r>
            <a:r>
              <a:rPr lang="sv-SE" sz="2000" b="1" dirty="0"/>
              <a:t>garen kommenterar gruppens tolkningar</a:t>
            </a:r>
          </a:p>
          <a:p>
            <a:pPr marL="0" indent="0">
              <a:buNone/>
            </a:pPr>
            <a:r>
              <a:rPr lang="sv-SE" sz="2000" dirty="0"/>
              <a:t>7. </a:t>
            </a:r>
            <a:r>
              <a:rPr lang="sv-SE" b="1" dirty="0"/>
              <a:t>Ä</a:t>
            </a:r>
            <a:r>
              <a:rPr lang="sv-SE" sz="2000" b="1" dirty="0"/>
              <a:t>garen ger själv förslag på ledarhandlingar </a:t>
            </a:r>
            <a:r>
              <a:rPr lang="sv-SE" sz="2000" dirty="0"/>
              <a:t>– du antecknar på A3 så alla ser</a:t>
            </a:r>
          </a:p>
          <a:p>
            <a:pPr marL="0" indent="0">
              <a:buNone/>
            </a:pPr>
            <a:r>
              <a:rPr lang="sv-SE" sz="2000" dirty="0"/>
              <a:t>8. </a:t>
            </a:r>
            <a:r>
              <a:rPr lang="sv-SE" sz="2000" b="1" dirty="0"/>
              <a:t>Gruppen ger råd på ledarhandlingar</a:t>
            </a:r>
            <a:r>
              <a:rPr lang="sv-SE" dirty="0"/>
              <a:t> -</a:t>
            </a:r>
            <a:r>
              <a:rPr lang="sv-SE" sz="2000" dirty="0"/>
              <a:t> gå i rundor- ett råd i taget – anteckna synligt för alla på A3</a:t>
            </a:r>
          </a:p>
          <a:p>
            <a:pPr marL="0" indent="0">
              <a:buNone/>
            </a:pPr>
            <a:r>
              <a:rPr lang="sv-SE" sz="2000" dirty="0"/>
              <a:t>9. </a:t>
            </a:r>
            <a:r>
              <a:rPr lang="sv-SE" sz="2000" b="1" dirty="0"/>
              <a:t>Ägaren väljer vilka ledarhandlingar hen vill pröva</a:t>
            </a:r>
            <a:r>
              <a:rPr lang="sv-SE" dirty="0"/>
              <a:t> - </a:t>
            </a:r>
            <a:r>
              <a:rPr lang="sv-SE" sz="2000" dirty="0"/>
              <a:t>markera på A3-pappret. Bladet får sedan ägaren med sig.</a:t>
            </a:r>
          </a:p>
          <a:p>
            <a:pPr marL="0" indent="0">
              <a:buNone/>
            </a:pPr>
            <a:r>
              <a:rPr lang="sv-SE" sz="2000" dirty="0"/>
              <a:t>10. </a:t>
            </a:r>
            <a:r>
              <a:rPr lang="sv-SE" sz="2000" b="1" dirty="0"/>
              <a:t>Avslutande reflektion</a:t>
            </a:r>
            <a:r>
              <a:rPr lang="sv-SE" dirty="0"/>
              <a:t> -</a:t>
            </a:r>
            <a:r>
              <a:rPr lang="sv-SE" sz="2000" dirty="0"/>
              <a:t> gå i samtalsrundor. Vilka upptäckter gjorde du i samtalet? Vad kan du ta med tillbaka till ditt skolledarteam och din vardag? Var och en antecknar sina reflektioner för nästa pass i verkstaden.</a:t>
            </a:r>
          </a:p>
          <a:p>
            <a:pPr marL="0" indent="0">
              <a:buNone/>
            </a:pPr>
            <a:r>
              <a:rPr lang="sv-SE" dirty="0"/>
              <a:t>11. Tacka alla för medverkan och engagemang</a:t>
            </a:r>
            <a:r>
              <a:rPr lang="sv-SE" sz="2000" dirty="0"/>
              <a:t> </a:t>
            </a:r>
            <a:endParaRPr lang="sv-SE" dirty="0"/>
          </a:p>
        </p:txBody>
      </p:sp>
      <p:pic>
        <p:nvPicPr>
          <p:cNvPr id="6" name="Platshållare för bild 5" descr="En bild som visar text, inomhus, kopp&#10;&#10;Automatiskt genererad beskrivning">
            <a:extLst>
              <a:ext uri="{FF2B5EF4-FFF2-40B4-BE49-F238E27FC236}">
                <a16:creationId xmlns:a16="http://schemas.microsoft.com/office/drawing/2014/main" id="{E3075077-E16C-4313-BC99-38BF0F46FA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>
            <a:off x="12283367" y="319089"/>
            <a:ext cx="2196658" cy="2233612"/>
          </a:xfrm>
        </p:spPr>
      </p:pic>
    </p:spTree>
    <p:extLst>
      <p:ext uri="{BB962C8B-B14F-4D97-AF65-F5344CB8AC3E}">
        <p14:creationId xmlns:p14="http://schemas.microsoft.com/office/powerpoint/2010/main" val="30156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A59C6-FF77-8636-E685-E78D85C5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 err="1"/>
              <a:t>Kollegahandledning</a:t>
            </a:r>
            <a:endParaRPr lang="sv-SE" dirty="0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CD8B98F7-D47E-E0B8-36F3-94938641E2C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384779" y="1738313"/>
            <a:ext cx="7422442" cy="4175124"/>
          </a:xfrm>
          <a:noFill/>
        </p:spPr>
      </p:pic>
    </p:spTree>
    <p:extLst>
      <p:ext uri="{BB962C8B-B14F-4D97-AF65-F5344CB8AC3E}">
        <p14:creationId xmlns:p14="http://schemas.microsoft.com/office/powerpoint/2010/main" val="17121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edish FikaIllustrationer och vektorbilder - iStock">
            <a:extLst>
              <a:ext uri="{FF2B5EF4-FFF2-40B4-BE49-F238E27FC236}">
                <a16:creationId xmlns:a16="http://schemas.microsoft.com/office/drawing/2014/main" id="{F4BAE96F-4DB9-6594-3E13-4A5789FBC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r="-1" b="2093"/>
          <a:stretch/>
        </p:blipFill>
        <p:spPr bwMode="auto">
          <a:xfrm>
            <a:off x="1471883" y="149037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653" y="2275449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Välkomna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tillbaka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 15.00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1CF66B9-4EF9-B8BB-FBFA-FEA937F86A23}"/>
              </a:ext>
            </a:extLst>
          </p:cNvPr>
          <p:cNvSpPr txBox="1"/>
          <p:nvPr/>
        </p:nvSpPr>
        <p:spPr>
          <a:xfrm>
            <a:off x="1065564" y="1690688"/>
            <a:ext cx="8129235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A59C6-FF77-8636-E685-E78D85C5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 err="1"/>
              <a:t>Kollegahandledning</a:t>
            </a:r>
            <a:endParaRPr lang="sv-SE" dirty="0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CD8B98F7-D47E-E0B8-36F3-94938641E2C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2384779" y="1738313"/>
            <a:ext cx="7422442" cy="4175124"/>
          </a:xfrm>
          <a:noFill/>
        </p:spPr>
      </p:pic>
    </p:spTree>
    <p:extLst>
      <p:ext uri="{BB962C8B-B14F-4D97-AF65-F5344CB8AC3E}">
        <p14:creationId xmlns:p14="http://schemas.microsoft.com/office/powerpoint/2010/main" val="341756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4618C-593D-7478-16A4-777D4DFF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Egen reflektion i 20 min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2E60634-407E-FF8F-7A25-8F9AEEBA6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97" r="15378" b="-1"/>
          <a:stretch/>
        </p:blipFill>
        <p:spPr>
          <a:xfrm>
            <a:off x="588050" y="1609729"/>
            <a:ext cx="2555200" cy="1954210"/>
          </a:xfrm>
          <a:noFill/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506101-5E63-2FC1-4D1D-41DD727CE3A5}"/>
              </a:ext>
            </a:extLst>
          </p:cNvPr>
          <p:cNvSpPr/>
          <p:nvPr/>
        </p:nvSpPr>
        <p:spPr>
          <a:xfrm>
            <a:off x="3158871" y="2059558"/>
            <a:ext cx="800608" cy="865632"/>
          </a:xfrm>
          <a:prstGeom prst="rightArrow">
            <a:avLst/>
          </a:prstGeom>
          <a:solidFill>
            <a:srgbClr val="0C8493"/>
          </a:solidFill>
          <a:ln>
            <a:solidFill>
              <a:srgbClr val="0C84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B8308B9-85D2-B90E-F1DA-AC2075E0B52C}"/>
              </a:ext>
            </a:extLst>
          </p:cNvPr>
          <p:cNvSpPr/>
          <p:nvPr/>
        </p:nvSpPr>
        <p:spPr>
          <a:xfrm>
            <a:off x="8518270" y="4447157"/>
            <a:ext cx="800608" cy="865632"/>
          </a:xfrm>
          <a:prstGeom prst="rightArrow">
            <a:avLst/>
          </a:prstGeom>
          <a:solidFill>
            <a:srgbClr val="0C8493"/>
          </a:solidFill>
          <a:ln>
            <a:solidFill>
              <a:srgbClr val="0C84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935AF7-7B46-F52A-89DA-1E22391FD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1800" y="3378200"/>
            <a:ext cx="2273300" cy="22606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B8A10F-5641-BA4D-3C64-90FBEC677922}"/>
              </a:ext>
            </a:extLst>
          </p:cNvPr>
          <p:cNvSpPr/>
          <p:nvPr/>
        </p:nvSpPr>
        <p:spPr>
          <a:xfrm>
            <a:off x="3956050" y="1606550"/>
            <a:ext cx="4546600" cy="4025900"/>
          </a:xfrm>
          <a:prstGeom prst="roundRect">
            <a:avLst/>
          </a:prstGeom>
          <a:noFill/>
          <a:ln w="57150">
            <a:solidFill>
              <a:srgbClr val="0C84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A710A3-7C5F-752E-24E0-C7D779572776}"/>
              </a:ext>
            </a:extLst>
          </p:cNvPr>
          <p:cNvSpPr txBox="1"/>
          <p:nvPr/>
        </p:nvSpPr>
        <p:spPr>
          <a:xfrm>
            <a:off x="4178300" y="1790700"/>
            <a:ext cx="410210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000" b="1" dirty="0"/>
              <a:t>Vilka upptäckter och lärdomar gjorde du i samtalet?</a:t>
            </a:r>
          </a:p>
          <a:p>
            <a:pPr algn="ctr"/>
            <a:endParaRPr lang="sv-SE" sz="2000" b="1" dirty="0"/>
          </a:p>
          <a:p>
            <a:pPr algn="ctr"/>
            <a:r>
              <a:rPr lang="sv-SE" sz="2000" b="1" dirty="0"/>
              <a:t>Vilka ledarhandlingar identifierar du som särskilt viktiga för ert förändringsarbete?</a:t>
            </a:r>
            <a:r>
              <a:rPr lang="en-US" sz="2000" b="1" dirty="0"/>
              <a:t>​</a:t>
            </a:r>
            <a:endParaRPr lang="en-US" sz="2000" b="1" dirty="0">
              <a:cs typeface="Arial"/>
            </a:endParaRPr>
          </a:p>
          <a:p>
            <a:pPr algn="ctr"/>
            <a:r>
              <a:rPr lang="sv-SE" sz="2000" b="1" dirty="0"/>
              <a:t> ​</a:t>
            </a:r>
            <a:endParaRPr lang="sv-SE" sz="2000" b="1" dirty="0">
              <a:cs typeface="Arial"/>
            </a:endParaRPr>
          </a:p>
          <a:p>
            <a:pPr algn="ctr"/>
            <a:r>
              <a:rPr lang="sv-SE" sz="2000" b="1" dirty="0"/>
              <a:t>Vad behöver ni i skolledarteamet iscensätta gällande ert förändringsarbete?</a:t>
            </a:r>
            <a:r>
              <a:rPr lang="sv-SE" sz="2000" dirty="0"/>
              <a:t> </a:t>
            </a:r>
            <a:r>
              <a:rPr lang="sv-SE" sz="2000" b="1" dirty="0"/>
              <a:t>​</a:t>
            </a:r>
            <a:endParaRPr lang="sv-SE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14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52DEC-D805-1BFD-BC25-BCAFEA48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Nästa gång – 29 november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F67F98-32EC-D8E7-C784-6D8D1FCFF39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67547"/>
            <a:ext cx="5829728" cy="41946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sz="3800" dirty="0"/>
              <a:t>Nästa gång kommer vi beröra framgångsrika beteenden och hur vi får med oss våra medarbetare på vägen</a:t>
            </a:r>
            <a:r>
              <a:rPr lang="sv-SE" dirty="0"/>
              <a:t>.  </a:t>
            </a:r>
          </a:p>
          <a:p>
            <a:endParaRPr lang="sv-SE" sz="3800" b="1" i="1" dirty="0"/>
          </a:p>
          <a:p>
            <a:pPr marL="0" indent="0">
              <a:buNone/>
            </a:pPr>
            <a:r>
              <a:rPr lang="sv-SE" sz="3800" b="1" i="1" dirty="0"/>
              <a:t>Hur skapar vi motivation och engagemang i våra grupper?</a:t>
            </a:r>
            <a:r>
              <a:rPr lang="sv-SE" sz="3800" b="1" dirty="0"/>
              <a:t> </a:t>
            </a:r>
            <a:r>
              <a:rPr lang="sv-SE" sz="3800" dirty="0"/>
              <a:t> </a:t>
            </a:r>
          </a:p>
          <a:p>
            <a:endParaRPr lang="sv-SE" sz="3800" dirty="0"/>
          </a:p>
          <a:p>
            <a:pPr marL="0" indent="0">
              <a:buNone/>
            </a:pPr>
            <a:r>
              <a:rPr lang="sv-SE" sz="3800" dirty="0"/>
              <a:t>Vi </a:t>
            </a:r>
            <a:r>
              <a:rPr lang="sv-SE" sz="3800" dirty="0" err="1"/>
              <a:t>djupdyker</a:t>
            </a:r>
            <a:r>
              <a:rPr lang="sv-SE" sz="3800" dirty="0"/>
              <a:t> i verktyg som:  </a:t>
            </a:r>
          </a:p>
          <a:p>
            <a:endParaRPr lang="sv-SE" sz="3800" dirty="0"/>
          </a:p>
          <a:p>
            <a:r>
              <a:rPr lang="sv-SE" sz="3800" dirty="0"/>
              <a:t>Förändringsresan  </a:t>
            </a:r>
          </a:p>
          <a:p>
            <a:endParaRPr lang="sv-SE" sz="3800" dirty="0"/>
          </a:p>
          <a:p>
            <a:r>
              <a:rPr lang="sv-SE" sz="3800" dirty="0"/>
              <a:t>Effektiv kommunikation  </a:t>
            </a:r>
          </a:p>
          <a:p>
            <a:endParaRPr lang="sv-SE" sz="3800" dirty="0"/>
          </a:p>
          <a:p>
            <a:r>
              <a:rPr lang="sv-SE" sz="3800" dirty="0"/>
              <a:t>Framstegsprincipen </a:t>
            </a:r>
          </a:p>
        </p:txBody>
      </p:sp>
      <p:pic>
        <p:nvPicPr>
          <p:cNvPr id="1026" name="0FAA98EB-A8E2-4CE1-B837-E78E613D76C2" descr="IMG_6393.jpg">
            <a:extLst>
              <a:ext uri="{FF2B5EF4-FFF2-40B4-BE49-F238E27FC236}">
                <a16:creationId xmlns:a16="http://schemas.microsoft.com/office/drawing/2014/main" id="{98A59358-6278-7363-9087-6F00FF44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23782" r="12943" b="3211"/>
          <a:stretch/>
        </p:blipFill>
        <p:spPr bwMode="auto">
          <a:xfrm>
            <a:off x="6809173" y="1940408"/>
            <a:ext cx="4890708" cy="36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86279A5-35AD-E52A-B81B-94F1CEDC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0" y="6245225"/>
            <a:ext cx="2371725" cy="495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FD6507F-6675-2843-C771-C501FD3E7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 Black"/>
              </a:rPr>
              <a:t>Leva och leda i förändring</a:t>
            </a:r>
            <a:endParaRPr lang="sv-SE" dirty="0">
              <a:latin typeface="Arial Black" panose="020B0A040201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E78EBC0-2F7E-28A2-F4B4-A66C02FA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CF66B9-4EF9-B8BB-FBFA-FEA937F86A23}"/>
              </a:ext>
            </a:extLst>
          </p:cNvPr>
          <p:cNvSpPr txBox="1"/>
          <p:nvPr/>
        </p:nvSpPr>
        <p:spPr>
          <a:xfrm>
            <a:off x="1262036" y="1951245"/>
            <a:ext cx="7301357" cy="42824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2300" b="1" dirty="0">
                <a:latin typeface="Arial"/>
                <a:cs typeface="Arial"/>
              </a:rPr>
              <a:t>Dagens innehåll: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2300" b="1" dirty="0">
                <a:latin typeface="Arial"/>
                <a:cs typeface="Arial"/>
              </a:rPr>
              <a:t>13.00 </a:t>
            </a:r>
            <a:r>
              <a:rPr lang="sv-SE" sz="2300" dirty="0">
                <a:latin typeface="Arial"/>
                <a:cs typeface="Arial"/>
              </a:rPr>
              <a:t>Inledning </a:t>
            </a:r>
            <a:endParaRPr lang="en-US" sz="2300" dirty="0"/>
          </a:p>
          <a:p>
            <a:pPr marL="229870" indent="-22987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v-SE" sz="2300" dirty="0">
                <a:latin typeface="Arial"/>
                <a:cs typeface="Arial"/>
              </a:rPr>
              <a:t>Annika Hellström, Kvalitetschef</a:t>
            </a:r>
          </a:p>
          <a:p>
            <a:pPr>
              <a:lnSpc>
                <a:spcPct val="150000"/>
              </a:lnSpc>
            </a:pPr>
            <a:r>
              <a:rPr lang="sv-SE" sz="2300" b="1" dirty="0">
                <a:latin typeface="Arial"/>
                <a:cs typeface="Arial"/>
              </a:rPr>
              <a:t>13.30 </a:t>
            </a:r>
            <a:r>
              <a:rPr lang="sv-SE" sz="2300" dirty="0" err="1">
                <a:latin typeface="Arial"/>
                <a:cs typeface="Arial"/>
              </a:rPr>
              <a:t>Kollegahandledning</a:t>
            </a:r>
            <a:endParaRPr lang="sv-SE" sz="2300" dirty="0">
              <a:latin typeface="Arial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300" b="1" i="1" dirty="0">
                <a:latin typeface="Arial"/>
                <a:cs typeface="Arial"/>
              </a:rPr>
              <a:t>14.30 </a:t>
            </a:r>
            <a:r>
              <a:rPr lang="sv-SE" sz="2300" i="1" dirty="0">
                <a:latin typeface="Arial"/>
                <a:cs typeface="Arial"/>
              </a:rPr>
              <a:t>Kaffe/te, kaka och frukt</a:t>
            </a:r>
          </a:p>
          <a:p>
            <a:pPr>
              <a:lnSpc>
                <a:spcPct val="150000"/>
              </a:lnSpc>
            </a:pPr>
            <a:r>
              <a:rPr lang="sv-SE" sz="2300" b="1" dirty="0">
                <a:latin typeface="Arial"/>
                <a:cs typeface="Arial"/>
              </a:rPr>
              <a:t>15.00 </a:t>
            </a:r>
            <a:r>
              <a:rPr lang="sv-SE" sz="2300" dirty="0" err="1">
                <a:latin typeface="Arial"/>
                <a:cs typeface="Arial"/>
              </a:rPr>
              <a:t>Kollegahandledning</a:t>
            </a:r>
            <a:endParaRPr lang="sv-SE" sz="2300" dirty="0">
              <a:latin typeface="Arial"/>
              <a:ea typeface="Calibri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300" b="1" dirty="0">
                <a:latin typeface="Arial"/>
                <a:cs typeface="Arial"/>
              </a:rPr>
              <a:t>16.00</a:t>
            </a:r>
            <a:r>
              <a:rPr lang="sv-SE" sz="2300" dirty="0">
                <a:latin typeface="Arial"/>
                <a:cs typeface="Arial"/>
              </a:rPr>
              <a:t> Reflektion och summering </a:t>
            </a:r>
            <a:endParaRPr lang="sv-SE" sz="23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sv-SE" sz="2300" b="1" dirty="0">
                <a:latin typeface="Arial"/>
                <a:cs typeface="Arial"/>
              </a:rPr>
              <a:t>16.30 </a:t>
            </a:r>
            <a:r>
              <a:rPr lang="sv-SE" sz="2300" dirty="0">
                <a:latin typeface="Arial"/>
                <a:cs typeface="Arial"/>
              </a:rPr>
              <a:t>Tack för idag! </a:t>
            </a:r>
            <a:endParaRPr lang="sv-SE" sz="2300" dirty="0">
              <a:cs typeface="Calibri"/>
            </a:endParaRP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FF09A74-C6CD-461D-3FC9-3D01C2EF01C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24090" y="2342507"/>
            <a:ext cx="5052701" cy="2724664"/>
          </a:xfrm>
          <a:ln w="38100">
            <a:solidFill>
              <a:srgbClr val="0C849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v-SE" sz="3600" dirty="0">
                <a:cs typeface="Calibri"/>
              </a:rPr>
              <a:t>Att genom </a:t>
            </a:r>
            <a:r>
              <a:rPr lang="sv-SE" sz="3600" b="1" dirty="0" err="1">
                <a:cs typeface="Calibri"/>
              </a:rPr>
              <a:t>kollegahandledning</a:t>
            </a:r>
            <a:r>
              <a:rPr lang="sv-SE" sz="3600" dirty="0">
                <a:cs typeface="Calibri"/>
              </a:rPr>
              <a:t> bli stärkt i sin ledarroll utifrån att leva och leda i förändring.</a:t>
            </a: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78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kgrundsbilder : höst, falla, kanada, blad, löv, gul, bakgrund ...">
            <a:extLst>
              <a:ext uri="{FF2B5EF4-FFF2-40B4-BE49-F238E27FC236}">
                <a16:creationId xmlns:a16="http://schemas.microsoft.com/office/drawing/2014/main" id="{5F6339B1-398F-962E-12EF-016B0AAE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231900"/>
            <a:ext cx="12496800" cy="8331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A360810-0391-3585-D517-82D3258B79A7}"/>
              </a:ext>
            </a:extLst>
          </p:cNvPr>
          <p:cNvSpPr txBox="1"/>
          <p:nvPr/>
        </p:nvSpPr>
        <p:spPr>
          <a:xfrm>
            <a:off x="0" y="0"/>
            <a:ext cx="5537200" cy="6858000"/>
          </a:xfrm>
          <a:custGeom>
            <a:avLst/>
            <a:gdLst/>
            <a:ahLst/>
            <a:cxnLst/>
            <a:rect l="l" t="t" r="r" b="b"/>
            <a:pathLst>
              <a:path w="6083300" h="6858000">
                <a:moveTo>
                  <a:pt x="3172418" y="5243021"/>
                </a:moveTo>
                <a:lnTo>
                  <a:pt x="3277677" y="5624691"/>
                </a:lnTo>
                <a:lnTo>
                  <a:pt x="3067159" y="5624691"/>
                </a:lnTo>
                <a:close/>
                <a:moveTo>
                  <a:pt x="1840146" y="5189964"/>
                </a:moveTo>
                <a:lnTo>
                  <a:pt x="1953962" y="5189964"/>
                </a:lnTo>
                <a:cubicBezTo>
                  <a:pt x="2008161" y="5189964"/>
                  <a:pt x="2056654" y="5200376"/>
                  <a:pt x="2099442" y="5221199"/>
                </a:cubicBezTo>
                <a:cubicBezTo>
                  <a:pt x="2142230" y="5242023"/>
                  <a:pt x="2176033" y="5274114"/>
                  <a:pt x="2200850" y="5317473"/>
                </a:cubicBezTo>
                <a:cubicBezTo>
                  <a:pt x="2225667" y="5360832"/>
                  <a:pt x="2238075" y="5417026"/>
                  <a:pt x="2238075" y="5486058"/>
                </a:cubicBezTo>
                <a:cubicBezTo>
                  <a:pt x="2238075" y="5557942"/>
                  <a:pt x="2227521" y="5615706"/>
                  <a:pt x="2206412" y="5659349"/>
                </a:cubicBezTo>
                <a:cubicBezTo>
                  <a:pt x="2185303" y="5702993"/>
                  <a:pt x="2153640" y="5734657"/>
                  <a:pt x="2111422" y="5754339"/>
                </a:cubicBezTo>
                <a:cubicBezTo>
                  <a:pt x="2069205" y="5774022"/>
                  <a:pt x="2016718" y="5783863"/>
                  <a:pt x="1953962" y="5783863"/>
                </a:cubicBezTo>
                <a:lnTo>
                  <a:pt x="1840146" y="5783863"/>
                </a:lnTo>
                <a:close/>
                <a:moveTo>
                  <a:pt x="2996987" y="4910986"/>
                </a:moveTo>
                <a:lnTo>
                  <a:pt x="2601625" y="6062841"/>
                </a:lnTo>
                <a:lnTo>
                  <a:pt x="2949920" y="6062841"/>
                </a:lnTo>
                <a:lnTo>
                  <a:pt x="3000410" y="5887410"/>
                </a:lnTo>
                <a:lnTo>
                  <a:pt x="3349561" y="5887410"/>
                </a:lnTo>
                <a:lnTo>
                  <a:pt x="3400051" y="6062841"/>
                </a:lnTo>
                <a:lnTo>
                  <a:pt x="3750913" y="6062841"/>
                </a:lnTo>
                <a:lnTo>
                  <a:pt x="3349561" y="4910986"/>
                </a:lnTo>
                <a:close/>
                <a:moveTo>
                  <a:pt x="1503832" y="4910986"/>
                </a:moveTo>
                <a:lnTo>
                  <a:pt x="1503832" y="6062841"/>
                </a:lnTo>
                <a:lnTo>
                  <a:pt x="1980491" y="6062841"/>
                </a:lnTo>
                <a:cubicBezTo>
                  <a:pt x="2104291" y="6062841"/>
                  <a:pt x="2211404" y="6042018"/>
                  <a:pt x="2301830" y="6000371"/>
                </a:cubicBezTo>
                <a:cubicBezTo>
                  <a:pt x="2392255" y="5958724"/>
                  <a:pt x="2462142" y="5895255"/>
                  <a:pt x="2511491" y="5809964"/>
                </a:cubicBezTo>
                <a:cubicBezTo>
                  <a:pt x="2560840" y="5724673"/>
                  <a:pt x="2585514" y="5616704"/>
                  <a:pt x="2585514" y="5486058"/>
                </a:cubicBezTo>
                <a:cubicBezTo>
                  <a:pt x="2585514" y="5359976"/>
                  <a:pt x="2561268" y="5254289"/>
                  <a:pt x="2512775" y="5168998"/>
                </a:cubicBezTo>
                <a:cubicBezTo>
                  <a:pt x="2464281" y="5083707"/>
                  <a:pt x="2394822" y="5019382"/>
                  <a:pt x="2304397" y="4976024"/>
                </a:cubicBezTo>
                <a:cubicBezTo>
                  <a:pt x="2213971" y="4932665"/>
                  <a:pt x="2106003" y="4910986"/>
                  <a:pt x="1980491" y="4910986"/>
                </a:cubicBezTo>
                <a:close/>
                <a:moveTo>
                  <a:pt x="941857" y="4910986"/>
                </a:moveTo>
                <a:lnTo>
                  <a:pt x="941857" y="6062841"/>
                </a:lnTo>
                <a:lnTo>
                  <a:pt x="1278171" y="6062841"/>
                </a:lnTo>
                <a:lnTo>
                  <a:pt x="1278171" y="4910986"/>
                </a:lnTo>
                <a:close/>
                <a:moveTo>
                  <a:pt x="4343733" y="4895582"/>
                </a:moveTo>
                <a:cubicBezTo>
                  <a:pt x="4227920" y="4895582"/>
                  <a:pt x="4126369" y="4918973"/>
                  <a:pt x="4039081" y="4965755"/>
                </a:cubicBezTo>
                <a:cubicBezTo>
                  <a:pt x="3951794" y="5012536"/>
                  <a:pt x="3883761" y="5079999"/>
                  <a:pt x="3834982" y="5168142"/>
                </a:cubicBezTo>
                <a:cubicBezTo>
                  <a:pt x="3786204" y="5256286"/>
                  <a:pt x="3761815" y="5362828"/>
                  <a:pt x="3761815" y="5487769"/>
                </a:cubicBezTo>
                <a:cubicBezTo>
                  <a:pt x="3761815" y="5612140"/>
                  <a:pt x="3786204" y="5718397"/>
                  <a:pt x="3834982" y="5806540"/>
                </a:cubicBezTo>
                <a:cubicBezTo>
                  <a:pt x="3883761" y="5894684"/>
                  <a:pt x="3951794" y="5962004"/>
                  <a:pt x="4039081" y="6008500"/>
                </a:cubicBezTo>
                <a:cubicBezTo>
                  <a:pt x="4126369" y="6054997"/>
                  <a:pt x="4227920" y="6078245"/>
                  <a:pt x="4343733" y="6078245"/>
                </a:cubicBezTo>
                <a:cubicBezTo>
                  <a:pt x="4461828" y="6078245"/>
                  <a:pt x="4560953" y="6056280"/>
                  <a:pt x="4641110" y="6012351"/>
                </a:cubicBezTo>
                <a:cubicBezTo>
                  <a:pt x="4721266" y="5968422"/>
                  <a:pt x="4781740" y="5906094"/>
                  <a:pt x="4822531" y="5825367"/>
                </a:cubicBezTo>
                <a:cubicBezTo>
                  <a:pt x="4863323" y="5744641"/>
                  <a:pt x="4883718" y="5649794"/>
                  <a:pt x="4883718" y="5540826"/>
                </a:cubicBezTo>
                <a:lnTo>
                  <a:pt x="4883718" y="5409039"/>
                </a:lnTo>
                <a:lnTo>
                  <a:pt x="4320627" y="5409039"/>
                </a:lnTo>
                <a:lnTo>
                  <a:pt x="4320627" y="5664912"/>
                </a:lnTo>
                <a:lnTo>
                  <a:pt x="4548260" y="5664912"/>
                </a:lnTo>
                <a:cubicBezTo>
                  <a:pt x="4541984" y="5691726"/>
                  <a:pt x="4530431" y="5715259"/>
                  <a:pt x="4513601" y="5735512"/>
                </a:cubicBezTo>
                <a:cubicBezTo>
                  <a:pt x="4496771" y="5755766"/>
                  <a:pt x="4474379" y="5771597"/>
                  <a:pt x="4446424" y="5783007"/>
                </a:cubicBezTo>
                <a:cubicBezTo>
                  <a:pt x="4418469" y="5794417"/>
                  <a:pt x="4384239" y="5800122"/>
                  <a:pt x="4343733" y="5800122"/>
                </a:cubicBezTo>
                <a:cubicBezTo>
                  <a:pt x="4285541" y="5800122"/>
                  <a:pt x="4239044" y="5786288"/>
                  <a:pt x="4204243" y="5758618"/>
                </a:cubicBezTo>
                <a:cubicBezTo>
                  <a:pt x="4169442" y="5730949"/>
                  <a:pt x="4144483" y="5693438"/>
                  <a:pt x="4129364" y="5646085"/>
                </a:cubicBezTo>
                <a:cubicBezTo>
                  <a:pt x="4114246" y="5598733"/>
                  <a:pt x="4106687" y="5545961"/>
                  <a:pt x="4106687" y="5487769"/>
                </a:cubicBezTo>
                <a:cubicBezTo>
                  <a:pt x="4106687" y="5429007"/>
                  <a:pt x="4114103" y="5376378"/>
                  <a:pt x="4128936" y="5329881"/>
                </a:cubicBezTo>
                <a:cubicBezTo>
                  <a:pt x="4143769" y="5283385"/>
                  <a:pt x="4168016" y="5246444"/>
                  <a:pt x="4201676" y="5219060"/>
                </a:cubicBezTo>
                <a:cubicBezTo>
                  <a:pt x="4235336" y="5191676"/>
                  <a:pt x="4279836" y="5177984"/>
                  <a:pt x="4335175" y="5177984"/>
                </a:cubicBezTo>
                <a:cubicBezTo>
                  <a:pt x="4375111" y="5177984"/>
                  <a:pt x="4408770" y="5183688"/>
                  <a:pt x="4436155" y="5195099"/>
                </a:cubicBezTo>
                <a:cubicBezTo>
                  <a:pt x="4463539" y="5206509"/>
                  <a:pt x="4485076" y="5222483"/>
                  <a:pt x="4500765" y="5243021"/>
                </a:cubicBezTo>
                <a:cubicBezTo>
                  <a:pt x="4516454" y="5263560"/>
                  <a:pt x="4526580" y="5288092"/>
                  <a:pt x="4531144" y="5316617"/>
                </a:cubicBezTo>
                <a:lnTo>
                  <a:pt x="4877728" y="5316617"/>
                </a:lnTo>
                <a:cubicBezTo>
                  <a:pt x="4873164" y="5242451"/>
                  <a:pt x="4855193" y="5178697"/>
                  <a:pt x="4823815" y="5125354"/>
                </a:cubicBezTo>
                <a:cubicBezTo>
                  <a:pt x="4792437" y="5072012"/>
                  <a:pt x="4751646" y="5028368"/>
                  <a:pt x="4701441" y="4994423"/>
                </a:cubicBezTo>
                <a:cubicBezTo>
                  <a:pt x="4651236" y="4960478"/>
                  <a:pt x="4595327" y="4935518"/>
                  <a:pt x="4533712" y="4919543"/>
                </a:cubicBezTo>
                <a:cubicBezTo>
                  <a:pt x="4472097" y="4903569"/>
                  <a:pt x="4408770" y="4895582"/>
                  <a:pt x="4343733" y="4895582"/>
                </a:cubicBezTo>
                <a:close/>
                <a:moveTo>
                  <a:pt x="2401600" y="3082483"/>
                </a:moveTo>
                <a:cubicBezTo>
                  <a:pt x="2456939" y="3082483"/>
                  <a:pt x="2501439" y="3096746"/>
                  <a:pt x="2535099" y="3125272"/>
                </a:cubicBezTo>
                <a:cubicBezTo>
                  <a:pt x="2568759" y="3153797"/>
                  <a:pt x="2593148" y="3191593"/>
                  <a:pt x="2608267" y="3238660"/>
                </a:cubicBezTo>
                <a:cubicBezTo>
                  <a:pt x="2623385" y="3285727"/>
                  <a:pt x="2630944" y="3336930"/>
                  <a:pt x="2630944" y="3392269"/>
                </a:cubicBezTo>
                <a:cubicBezTo>
                  <a:pt x="2630944" y="3447038"/>
                  <a:pt x="2623385" y="3497956"/>
                  <a:pt x="2608267" y="3545023"/>
                </a:cubicBezTo>
                <a:cubicBezTo>
                  <a:pt x="2593148" y="3592089"/>
                  <a:pt x="2568759" y="3629886"/>
                  <a:pt x="2535099" y="3658411"/>
                </a:cubicBezTo>
                <a:cubicBezTo>
                  <a:pt x="2501439" y="3686937"/>
                  <a:pt x="2456939" y="3701199"/>
                  <a:pt x="2401600" y="3701199"/>
                </a:cubicBezTo>
                <a:cubicBezTo>
                  <a:pt x="2346261" y="3701199"/>
                  <a:pt x="2301761" y="3687650"/>
                  <a:pt x="2268101" y="3660550"/>
                </a:cubicBezTo>
                <a:cubicBezTo>
                  <a:pt x="2234441" y="3633452"/>
                  <a:pt x="2210195" y="3596511"/>
                  <a:pt x="2195361" y="3549729"/>
                </a:cubicBezTo>
                <a:cubicBezTo>
                  <a:pt x="2180528" y="3502948"/>
                  <a:pt x="2173112" y="3450461"/>
                  <a:pt x="2173112" y="3392269"/>
                </a:cubicBezTo>
                <a:cubicBezTo>
                  <a:pt x="2173112" y="3334648"/>
                  <a:pt x="2180528" y="3282446"/>
                  <a:pt x="2195361" y="3235665"/>
                </a:cubicBezTo>
                <a:cubicBezTo>
                  <a:pt x="2210195" y="3188883"/>
                  <a:pt x="2234441" y="3151658"/>
                  <a:pt x="2268101" y="3123988"/>
                </a:cubicBezTo>
                <a:cubicBezTo>
                  <a:pt x="2301761" y="3096318"/>
                  <a:pt x="2346261" y="3082483"/>
                  <a:pt x="2401600" y="3082483"/>
                </a:cubicBezTo>
                <a:close/>
                <a:moveTo>
                  <a:pt x="3487971" y="3080772"/>
                </a:moveTo>
                <a:lnTo>
                  <a:pt x="3630027" y="3080772"/>
                </a:lnTo>
                <a:cubicBezTo>
                  <a:pt x="3656841" y="3080772"/>
                  <a:pt x="3681658" y="3089045"/>
                  <a:pt x="3704479" y="3105589"/>
                </a:cubicBezTo>
                <a:cubicBezTo>
                  <a:pt x="3727299" y="3122134"/>
                  <a:pt x="3738709" y="3150659"/>
                  <a:pt x="3738709" y="3191165"/>
                </a:cubicBezTo>
                <a:cubicBezTo>
                  <a:pt x="3738709" y="3216268"/>
                  <a:pt x="3733574" y="3237947"/>
                  <a:pt x="3723305" y="3256203"/>
                </a:cubicBezTo>
                <a:cubicBezTo>
                  <a:pt x="3713036" y="3274460"/>
                  <a:pt x="3697632" y="3288580"/>
                  <a:pt x="3677094" y="3298563"/>
                </a:cubicBezTo>
                <a:cubicBezTo>
                  <a:pt x="3656556" y="3308547"/>
                  <a:pt x="3630883" y="3313539"/>
                  <a:pt x="3600076" y="3313539"/>
                </a:cubicBezTo>
                <a:lnTo>
                  <a:pt x="3487971" y="3313539"/>
                </a:lnTo>
                <a:close/>
                <a:moveTo>
                  <a:pt x="3151657" y="2815486"/>
                </a:moveTo>
                <a:lnTo>
                  <a:pt x="3151657" y="3967341"/>
                </a:lnTo>
                <a:lnTo>
                  <a:pt x="3487971" y="3967341"/>
                </a:lnTo>
                <a:lnTo>
                  <a:pt x="3487971" y="3577969"/>
                </a:lnTo>
                <a:lnTo>
                  <a:pt x="3589806" y="3577969"/>
                </a:lnTo>
                <a:cubicBezTo>
                  <a:pt x="3633165" y="3577969"/>
                  <a:pt x="3666682" y="3583960"/>
                  <a:pt x="3690358" y="3595940"/>
                </a:cubicBezTo>
                <a:cubicBezTo>
                  <a:pt x="3714035" y="3607921"/>
                  <a:pt x="3732861" y="3629315"/>
                  <a:pt x="3746839" y="3660123"/>
                </a:cubicBezTo>
                <a:cubicBezTo>
                  <a:pt x="3760816" y="3690930"/>
                  <a:pt x="3775222" y="3734289"/>
                  <a:pt x="3790055" y="3790198"/>
                </a:cubicBezTo>
                <a:lnTo>
                  <a:pt x="3835410" y="3967341"/>
                </a:lnTo>
                <a:lnTo>
                  <a:pt x="4178571" y="3967341"/>
                </a:lnTo>
                <a:lnTo>
                  <a:pt x="4103264" y="3716603"/>
                </a:lnTo>
                <a:cubicBezTo>
                  <a:pt x="4087860" y="3663546"/>
                  <a:pt x="4071885" y="3618190"/>
                  <a:pt x="4055341" y="3580537"/>
                </a:cubicBezTo>
                <a:cubicBezTo>
                  <a:pt x="4038796" y="3542883"/>
                  <a:pt x="4015405" y="3512789"/>
                  <a:pt x="3985168" y="3490254"/>
                </a:cubicBezTo>
                <a:cubicBezTo>
                  <a:pt x="3954932" y="3467719"/>
                  <a:pt x="3911288" y="3452172"/>
                  <a:pt x="3854237" y="3443615"/>
                </a:cubicBezTo>
                <a:cubicBezTo>
                  <a:pt x="3927832" y="3417942"/>
                  <a:pt x="3985168" y="3379861"/>
                  <a:pt x="4026245" y="3329371"/>
                </a:cubicBezTo>
                <a:cubicBezTo>
                  <a:pt x="4067322" y="3278881"/>
                  <a:pt x="4087860" y="3217409"/>
                  <a:pt x="4087860" y="3144954"/>
                </a:cubicBezTo>
                <a:cubicBezTo>
                  <a:pt x="4087860" y="3061660"/>
                  <a:pt x="4069318" y="2996051"/>
                  <a:pt x="4032235" y="2948129"/>
                </a:cubicBezTo>
                <a:cubicBezTo>
                  <a:pt x="3995152" y="2900206"/>
                  <a:pt x="3943949" y="2866118"/>
                  <a:pt x="3878626" y="2845865"/>
                </a:cubicBezTo>
                <a:cubicBezTo>
                  <a:pt x="3813303" y="2825613"/>
                  <a:pt x="3738138" y="2815486"/>
                  <a:pt x="3653133" y="2815486"/>
                </a:cubicBezTo>
                <a:close/>
                <a:moveTo>
                  <a:pt x="941857" y="2815486"/>
                </a:moveTo>
                <a:lnTo>
                  <a:pt x="941857" y="3967341"/>
                </a:lnTo>
                <a:lnTo>
                  <a:pt x="1278171" y="3967341"/>
                </a:lnTo>
                <a:lnTo>
                  <a:pt x="1278171" y="3520633"/>
                </a:lnTo>
                <a:lnTo>
                  <a:pt x="1682946" y="3520633"/>
                </a:lnTo>
                <a:lnTo>
                  <a:pt x="1682946" y="3253636"/>
                </a:lnTo>
                <a:lnTo>
                  <a:pt x="1278171" y="3253636"/>
                </a:lnTo>
                <a:lnTo>
                  <a:pt x="1278171" y="3092753"/>
                </a:lnTo>
                <a:lnTo>
                  <a:pt x="1736004" y="3092753"/>
                </a:lnTo>
                <a:lnTo>
                  <a:pt x="1736004" y="2815486"/>
                </a:lnTo>
                <a:close/>
                <a:moveTo>
                  <a:pt x="2401600" y="2800082"/>
                </a:moveTo>
                <a:cubicBezTo>
                  <a:pt x="2281793" y="2800082"/>
                  <a:pt x="2179102" y="2823615"/>
                  <a:pt x="2093526" y="2870682"/>
                </a:cubicBezTo>
                <a:cubicBezTo>
                  <a:pt x="2007950" y="2917749"/>
                  <a:pt x="1942341" y="2985497"/>
                  <a:pt x="1896701" y="3073926"/>
                </a:cubicBezTo>
                <a:cubicBezTo>
                  <a:pt x="1851060" y="3162355"/>
                  <a:pt x="1828240" y="3268469"/>
                  <a:pt x="1828240" y="3392269"/>
                </a:cubicBezTo>
                <a:cubicBezTo>
                  <a:pt x="1828240" y="3515499"/>
                  <a:pt x="1851060" y="3621185"/>
                  <a:pt x="1896701" y="3709329"/>
                </a:cubicBezTo>
                <a:cubicBezTo>
                  <a:pt x="1942341" y="3797472"/>
                  <a:pt x="2007950" y="3865077"/>
                  <a:pt x="2093526" y="3912144"/>
                </a:cubicBezTo>
                <a:cubicBezTo>
                  <a:pt x="2179102" y="3959211"/>
                  <a:pt x="2281793" y="3982745"/>
                  <a:pt x="2401600" y="3982745"/>
                </a:cubicBezTo>
                <a:cubicBezTo>
                  <a:pt x="2521977" y="3982745"/>
                  <a:pt x="2624954" y="3959211"/>
                  <a:pt x="2710530" y="3912144"/>
                </a:cubicBezTo>
                <a:cubicBezTo>
                  <a:pt x="2796106" y="3865077"/>
                  <a:pt x="2861714" y="3797472"/>
                  <a:pt x="2907355" y="3709329"/>
                </a:cubicBezTo>
                <a:cubicBezTo>
                  <a:pt x="2952996" y="3621185"/>
                  <a:pt x="2975816" y="3515499"/>
                  <a:pt x="2975816" y="3392269"/>
                </a:cubicBezTo>
                <a:cubicBezTo>
                  <a:pt x="2975816" y="3268469"/>
                  <a:pt x="2952996" y="3162355"/>
                  <a:pt x="2907355" y="3073926"/>
                </a:cubicBezTo>
                <a:cubicBezTo>
                  <a:pt x="2861714" y="2985497"/>
                  <a:pt x="2796106" y="2917749"/>
                  <a:pt x="2710530" y="2870682"/>
                </a:cubicBezTo>
                <a:cubicBezTo>
                  <a:pt x="2624954" y="2823615"/>
                  <a:pt x="2521977" y="2800082"/>
                  <a:pt x="2401600" y="2800082"/>
                </a:cubicBezTo>
                <a:close/>
                <a:moveTo>
                  <a:pt x="2580454" y="2509123"/>
                </a:moveTo>
                <a:cubicBezTo>
                  <a:pt x="2544512" y="2509123"/>
                  <a:pt x="2514275" y="2520961"/>
                  <a:pt x="2489743" y="2544638"/>
                </a:cubicBezTo>
                <a:cubicBezTo>
                  <a:pt x="2465212" y="2568314"/>
                  <a:pt x="2452946" y="2598693"/>
                  <a:pt x="2452946" y="2635776"/>
                </a:cubicBezTo>
                <a:cubicBezTo>
                  <a:pt x="2452946" y="2672289"/>
                  <a:pt x="2465212" y="2702383"/>
                  <a:pt x="2489743" y="2726059"/>
                </a:cubicBezTo>
                <a:cubicBezTo>
                  <a:pt x="2514275" y="2749735"/>
                  <a:pt x="2544512" y="2761573"/>
                  <a:pt x="2580454" y="2761573"/>
                </a:cubicBezTo>
                <a:cubicBezTo>
                  <a:pt x="2617537" y="2761573"/>
                  <a:pt x="2648487" y="2749735"/>
                  <a:pt x="2673305" y="2726059"/>
                </a:cubicBezTo>
                <a:cubicBezTo>
                  <a:pt x="2698122" y="2702383"/>
                  <a:pt x="2710530" y="2672289"/>
                  <a:pt x="2710530" y="2635776"/>
                </a:cubicBezTo>
                <a:cubicBezTo>
                  <a:pt x="2710530" y="2598693"/>
                  <a:pt x="2698122" y="2568314"/>
                  <a:pt x="2673305" y="2544638"/>
                </a:cubicBezTo>
                <a:cubicBezTo>
                  <a:pt x="2648487" y="2520961"/>
                  <a:pt x="2617537" y="2509123"/>
                  <a:pt x="2580454" y="2509123"/>
                </a:cubicBezTo>
                <a:close/>
                <a:moveTo>
                  <a:pt x="2222746" y="2509123"/>
                </a:moveTo>
                <a:cubicBezTo>
                  <a:pt x="2186233" y="2509123"/>
                  <a:pt x="2155569" y="2520961"/>
                  <a:pt x="2130751" y="2544638"/>
                </a:cubicBezTo>
                <a:cubicBezTo>
                  <a:pt x="2105934" y="2568314"/>
                  <a:pt x="2093526" y="2598693"/>
                  <a:pt x="2093526" y="2635776"/>
                </a:cubicBezTo>
                <a:cubicBezTo>
                  <a:pt x="2093526" y="2672289"/>
                  <a:pt x="2105934" y="2702383"/>
                  <a:pt x="2130751" y="2726059"/>
                </a:cubicBezTo>
                <a:cubicBezTo>
                  <a:pt x="2155569" y="2749735"/>
                  <a:pt x="2186233" y="2761573"/>
                  <a:pt x="2222746" y="2761573"/>
                </a:cubicBezTo>
                <a:cubicBezTo>
                  <a:pt x="2258688" y="2761573"/>
                  <a:pt x="2289067" y="2749735"/>
                  <a:pt x="2313884" y="2726059"/>
                </a:cubicBezTo>
                <a:cubicBezTo>
                  <a:pt x="2338702" y="2702383"/>
                  <a:pt x="2351110" y="2672289"/>
                  <a:pt x="2351110" y="2635776"/>
                </a:cubicBezTo>
                <a:cubicBezTo>
                  <a:pt x="2351110" y="2598693"/>
                  <a:pt x="2338702" y="2568314"/>
                  <a:pt x="2313884" y="2544638"/>
                </a:cubicBezTo>
                <a:cubicBezTo>
                  <a:pt x="2289067" y="2520961"/>
                  <a:pt x="2258688" y="2509123"/>
                  <a:pt x="2222746" y="2509123"/>
                </a:cubicBezTo>
                <a:close/>
                <a:moveTo>
                  <a:pt x="2229443" y="1042497"/>
                </a:moveTo>
                <a:lnTo>
                  <a:pt x="2334702" y="1424166"/>
                </a:lnTo>
                <a:lnTo>
                  <a:pt x="2124184" y="1424166"/>
                </a:lnTo>
                <a:close/>
                <a:moveTo>
                  <a:pt x="4113681" y="710461"/>
                </a:moveTo>
                <a:lnTo>
                  <a:pt x="4113681" y="1862316"/>
                </a:lnTo>
                <a:lnTo>
                  <a:pt x="4449996" y="1862316"/>
                </a:lnTo>
                <a:lnTo>
                  <a:pt x="4449996" y="1273552"/>
                </a:lnTo>
                <a:lnTo>
                  <a:pt x="4802569" y="1862316"/>
                </a:lnTo>
                <a:lnTo>
                  <a:pt x="5177393" y="1862316"/>
                </a:lnTo>
                <a:lnTo>
                  <a:pt x="4794012" y="1247024"/>
                </a:lnTo>
                <a:lnTo>
                  <a:pt x="5163701" y="710461"/>
                </a:lnTo>
                <a:lnTo>
                  <a:pt x="4797435" y="710461"/>
                </a:lnTo>
                <a:lnTo>
                  <a:pt x="4449996" y="1255581"/>
                </a:lnTo>
                <a:lnTo>
                  <a:pt x="4449996" y="710461"/>
                </a:lnTo>
                <a:close/>
                <a:moveTo>
                  <a:pt x="2054012" y="710461"/>
                </a:moveTo>
                <a:lnTo>
                  <a:pt x="1658650" y="1862316"/>
                </a:lnTo>
                <a:lnTo>
                  <a:pt x="2006945" y="1862316"/>
                </a:lnTo>
                <a:lnTo>
                  <a:pt x="2057435" y="1686885"/>
                </a:lnTo>
                <a:lnTo>
                  <a:pt x="2406586" y="1686885"/>
                </a:lnTo>
                <a:lnTo>
                  <a:pt x="2457076" y="1862316"/>
                </a:lnTo>
                <a:lnTo>
                  <a:pt x="2807938" y="1862316"/>
                </a:lnTo>
                <a:lnTo>
                  <a:pt x="2406586" y="710461"/>
                </a:lnTo>
                <a:close/>
                <a:moveTo>
                  <a:pt x="840021" y="710461"/>
                </a:moveTo>
                <a:lnTo>
                  <a:pt x="840021" y="987728"/>
                </a:lnTo>
                <a:lnTo>
                  <a:pt x="1125846" y="987728"/>
                </a:lnTo>
                <a:lnTo>
                  <a:pt x="1125846" y="1862316"/>
                </a:lnTo>
                <a:lnTo>
                  <a:pt x="1462160" y="1862316"/>
                </a:lnTo>
                <a:lnTo>
                  <a:pt x="1462160" y="987728"/>
                </a:lnTo>
                <a:lnTo>
                  <a:pt x="1746273" y="987728"/>
                </a:lnTo>
                <a:lnTo>
                  <a:pt x="1746273" y="710461"/>
                </a:lnTo>
                <a:close/>
                <a:moveTo>
                  <a:pt x="3392200" y="695057"/>
                </a:moveTo>
                <a:cubicBezTo>
                  <a:pt x="3279239" y="695057"/>
                  <a:pt x="3179686" y="718591"/>
                  <a:pt x="3093539" y="765658"/>
                </a:cubicBezTo>
                <a:cubicBezTo>
                  <a:pt x="3007392" y="812724"/>
                  <a:pt x="2940073" y="880472"/>
                  <a:pt x="2891579" y="968901"/>
                </a:cubicBezTo>
                <a:cubicBezTo>
                  <a:pt x="2843086" y="1057330"/>
                  <a:pt x="2818840" y="1163444"/>
                  <a:pt x="2818840" y="1287244"/>
                </a:cubicBezTo>
                <a:cubicBezTo>
                  <a:pt x="2818840" y="1410474"/>
                  <a:pt x="2843086" y="1516161"/>
                  <a:pt x="2891579" y="1604304"/>
                </a:cubicBezTo>
                <a:cubicBezTo>
                  <a:pt x="2940073" y="1692448"/>
                  <a:pt x="3007392" y="1760053"/>
                  <a:pt x="3093539" y="1807120"/>
                </a:cubicBezTo>
                <a:cubicBezTo>
                  <a:pt x="3179686" y="1854187"/>
                  <a:pt x="3279239" y="1877720"/>
                  <a:pt x="3392200" y="1877720"/>
                </a:cubicBezTo>
                <a:cubicBezTo>
                  <a:pt x="3510295" y="1877720"/>
                  <a:pt x="3608850" y="1858893"/>
                  <a:pt x="3687866" y="1821240"/>
                </a:cubicBezTo>
                <a:cubicBezTo>
                  <a:pt x="3766881" y="1783586"/>
                  <a:pt x="3827212" y="1729673"/>
                  <a:pt x="3868859" y="1659501"/>
                </a:cubicBezTo>
                <a:cubicBezTo>
                  <a:pt x="3910506" y="1589328"/>
                  <a:pt x="3933612" y="1505749"/>
                  <a:pt x="3938176" y="1408763"/>
                </a:cubicBezTo>
                <a:lnTo>
                  <a:pt x="3591592" y="1408763"/>
                </a:lnTo>
                <a:cubicBezTo>
                  <a:pt x="3588169" y="1465813"/>
                  <a:pt x="3570056" y="1511311"/>
                  <a:pt x="3537252" y="1545257"/>
                </a:cubicBezTo>
                <a:cubicBezTo>
                  <a:pt x="3504447" y="1579202"/>
                  <a:pt x="3456097" y="1596174"/>
                  <a:pt x="3392200" y="1596174"/>
                </a:cubicBezTo>
                <a:cubicBezTo>
                  <a:pt x="3336861" y="1596174"/>
                  <a:pt x="3292361" y="1582482"/>
                  <a:pt x="3258701" y="1555098"/>
                </a:cubicBezTo>
                <a:cubicBezTo>
                  <a:pt x="3225041" y="1527714"/>
                  <a:pt x="3200794" y="1490630"/>
                  <a:pt x="3185961" y="1443849"/>
                </a:cubicBezTo>
                <a:cubicBezTo>
                  <a:pt x="3171128" y="1397067"/>
                  <a:pt x="3163712" y="1344866"/>
                  <a:pt x="3163712" y="1287244"/>
                </a:cubicBezTo>
                <a:cubicBezTo>
                  <a:pt x="3163712" y="1229623"/>
                  <a:pt x="3171128" y="1177422"/>
                  <a:pt x="3185961" y="1130640"/>
                </a:cubicBezTo>
                <a:cubicBezTo>
                  <a:pt x="3200794" y="1083858"/>
                  <a:pt x="3225041" y="1046633"/>
                  <a:pt x="3258701" y="1018963"/>
                </a:cubicBezTo>
                <a:cubicBezTo>
                  <a:pt x="3292361" y="991294"/>
                  <a:pt x="3336861" y="977459"/>
                  <a:pt x="3392200" y="977459"/>
                </a:cubicBezTo>
                <a:cubicBezTo>
                  <a:pt x="3432135" y="977459"/>
                  <a:pt x="3466081" y="983592"/>
                  <a:pt x="3494036" y="995858"/>
                </a:cubicBezTo>
                <a:cubicBezTo>
                  <a:pt x="3521990" y="1008123"/>
                  <a:pt x="3544240" y="1026094"/>
                  <a:pt x="3560785" y="1049771"/>
                </a:cubicBezTo>
                <a:cubicBezTo>
                  <a:pt x="3577330" y="1073447"/>
                  <a:pt x="3588169" y="1102400"/>
                  <a:pt x="3593304" y="1136630"/>
                </a:cubicBezTo>
                <a:lnTo>
                  <a:pt x="3940743" y="1136630"/>
                </a:lnTo>
                <a:cubicBezTo>
                  <a:pt x="3940173" y="1044208"/>
                  <a:pt x="3915356" y="965050"/>
                  <a:pt x="3866292" y="899156"/>
                </a:cubicBezTo>
                <a:cubicBezTo>
                  <a:pt x="3817228" y="833263"/>
                  <a:pt x="3751477" y="782773"/>
                  <a:pt x="3669039" y="747687"/>
                </a:cubicBezTo>
                <a:cubicBezTo>
                  <a:pt x="3586600" y="712600"/>
                  <a:pt x="3494321" y="695057"/>
                  <a:pt x="3392200" y="695057"/>
                </a:cubicBezTo>
                <a:close/>
                <a:moveTo>
                  <a:pt x="0" y="0"/>
                </a:moveTo>
                <a:lnTo>
                  <a:pt x="6083300" y="0"/>
                </a:lnTo>
                <a:lnTo>
                  <a:pt x="6083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sz="1380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3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2A916BF-3D27-BB10-9135-2FA078F4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5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Leva och </a:t>
            </a:r>
            <a:r>
              <a:rPr lang="en-US" sz="40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leda</a:t>
            </a: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40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förändring</a:t>
            </a: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A4F549AD-70C5-3C52-F195-79EFB115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25034" y="1070477"/>
            <a:ext cx="10728766" cy="5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0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64E9520-7884-EDDB-F6C3-E4A0AC3DE37D}"/>
              </a:ext>
            </a:extLst>
          </p:cNvPr>
          <p:cNvSpPr/>
          <p:nvPr/>
        </p:nvSpPr>
        <p:spPr>
          <a:xfrm>
            <a:off x="1625122" y="2483780"/>
            <a:ext cx="2450827" cy="697037"/>
          </a:xfrm>
          <a:prstGeom prst="rect">
            <a:avLst/>
          </a:prstGeom>
          <a:solidFill>
            <a:srgbClr val="C8D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>
                <a:solidFill>
                  <a:schemeClr val="tx1"/>
                </a:solidFill>
              </a:rPr>
              <a:t>27 september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503E19-253F-DBB4-9C53-4628260FAA32}"/>
              </a:ext>
            </a:extLst>
          </p:cNvPr>
          <p:cNvSpPr/>
          <p:nvPr/>
        </p:nvSpPr>
        <p:spPr>
          <a:xfrm>
            <a:off x="4549679" y="2457905"/>
            <a:ext cx="2353901" cy="755770"/>
          </a:xfrm>
          <a:prstGeom prst="rect">
            <a:avLst/>
          </a:prstGeom>
          <a:solidFill>
            <a:srgbClr val="C8D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>
                <a:solidFill>
                  <a:schemeClr val="tx1"/>
                </a:solidFill>
              </a:rPr>
              <a:t>25 oktober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7ECEB90-4BF7-3C20-1959-11AD67A5F41D}"/>
              </a:ext>
            </a:extLst>
          </p:cNvPr>
          <p:cNvSpPr/>
          <p:nvPr/>
        </p:nvSpPr>
        <p:spPr>
          <a:xfrm>
            <a:off x="7345976" y="2457905"/>
            <a:ext cx="2494581" cy="755770"/>
          </a:xfrm>
          <a:prstGeom prst="rect">
            <a:avLst/>
          </a:prstGeom>
          <a:solidFill>
            <a:srgbClr val="C8D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>
                <a:solidFill>
                  <a:schemeClr val="tx1"/>
                </a:solidFill>
              </a:rPr>
              <a:t>29 november</a:t>
            </a: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CC71DBE5-EC9B-EC4D-9205-C8724E419761}"/>
              </a:ext>
            </a:extLst>
          </p:cNvPr>
          <p:cNvSpPr/>
          <p:nvPr/>
        </p:nvSpPr>
        <p:spPr>
          <a:xfrm>
            <a:off x="1519155" y="1009659"/>
            <a:ext cx="9153689" cy="1481135"/>
          </a:xfrm>
          <a:prstGeom prst="rightArrow">
            <a:avLst>
              <a:gd name="adj1" fmla="val 50000"/>
              <a:gd name="adj2" fmla="val 34623"/>
            </a:avLst>
          </a:prstGeom>
          <a:solidFill>
            <a:srgbClr val="4A83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3200" b="1"/>
              <a:t>Leva och leda i förändring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D39BEE0-D3E1-8F0D-453B-CF7500466ED1}"/>
              </a:ext>
            </a:extLst>
          </p:cNvPr>
          <p:cNvSpPr/>
          <p:nvPr/>
        </p:nvSpPr>
        <p:spPr>
          <a:xfrm>
            <a:off x="4544566" y="3250214"/>
            <a:ext cx="2364125" cy="1377652"/>
          </a:xfrm>
          <a:prstGeom prst="rect">
            <a:avLst/>
          </a:prstGeom>
          <a:solidFill>
            <a:srgbClr val="F7D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000">
                <a:solidFill>
                  <a:schemeClr val="tx1"/>
                </a:solidFill>
              </a:rPr>
              <a:t>Planerad eller pågående praktik</a:t>
            </a:r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000" dirty="0" err="1">
                <a:solidFill>
                  <a:schemeClr val="tx1"/>
                </a:solidFill>
                <a:cs typeface="Calibri"/>
              </a:rPr>
              <a:t>Kollegahandledning</a:t>
            </a:r>
            <a:endParaRPr lang="sv-SE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AFD11E4-6527-A403-3432-18572EDDA7FC}"/>
              </a:ext>
            </a:extLst>
          </p:cNvPr>
          <p:cNvSpPr/>
          <p:nvPr/>
        </p:nvSpPr>
        <p:spPr>
          <a:xfrm>
            <a:off x="7345975" y="3249059"/>
            <a:ext cx="2494581" cy="1412862"/>
          </a:xfrm>
          <a:prstGeom prst="rect">
            <a:avLst/>
          </a:prstGeom>
          <a:solidFill>
            <a:srgbClr val="F7D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>
                <a:solidFill>
                  <a:schemeClr val="tx1"/>
                </a:solidFill>
              </a:rPr>
              <a:t>Teori, begrepp, modeller </a:t>
            </a:r>
            <a:r>
              <a:rPr lang="sv-SE" sz="2000" i="1">
                <a:solidFill>
                  <a:schemeClr val="tx1"/>
                </a:solidFill>
              </a:rPr>
              <a:t>och</a:t>
            </a:r>
            <a:r>
              <a:rPr lang="sv-SE" sz="2000">
                <a:solidFill>
                  <a:schemeClr val="tx1"/>
                </a:solidFill>
              </a:rPr>
              <a:t> tillämpning</a:t>
            </a:r>
          </a:p>
          <a:p>
            <a:pPr algn="ctr"/>
            <a:r>
              <a:rPr lang="sv-SE" sz="2000">
                <a:solidFill>
                  <a:schemeClr val="tx1"/>
                </a:solidFill>
              </a:rPr>
              <a:t>varvat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812BBC1-A946-0261-9D6D-7FF858C9E3A7}"/>
              </a:ext>
            </a:extLst>
          </p:cNvPr>
          <p:cNvSpPr/>
          <p:nvPr/>
        </p:nvSpPr>
        <p:spPr>
          <a:xfrm>
            <a:off x="1625123" y="3213675"/>
            <a:ext cx="2450826" cy="1412862"/>
          </a:xfrm>
          <a:prstGeom prst="rect">
            <a:avLst/>
          </a:prstGeom>
          <a:solidFill>
            <a:srgbClr val="F7D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>
                <a:solidFill>
                  <a:schemeClr val="tx1"/>
                </a:solidFill>
              </a:rPr>
              <a:t>Teori, begrepp, modeller och tillämpning</a:t>
            </a:r>
          </a:p>
          <a:p>
            <a:pPr algn="ctr"/>
            <a:r>
              <a:rPr lang="sv-SE" sz="2000">
                <a:solidFill>
                  <a:schemeClr val="tx1"/>
                </a:solidFill>
              </a:rPr>
              <a:t>varvat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FDF830A-CC40-6044-A9E0-861F92E55BE1}"/>
              </a:ext>
            </a:extLst>
          </p:cNvPr>
          <p:cNvSpPr/>
          <p:nvPr/>
        </p:nvSpPr>
        <p:spPr>
          <a:xfrm>
            <a:off x="4481325" y="4996055"/>
            <a:ext cx="2551610" cy="852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i="1" dirty="0">
                <a:solidFill>
                  <a:schemeClr val="tx1"/>
                </a:solidFill>
              </a:rPr>
              <a:t>”Ett förändringsarbete jag står i eller står inför”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Ned 18">
            <a:extLst>
              <a:ext uri="{FF2B5EF4-FFF2-40B4-BE49-F238E27FC236}">
                <a16:creationId xmlns:a16="http://schemas.microsoft.com/office/drawing/2014/main" id="{7EAA51A8-7EB5-0BB8-1C68-5EAE4D65CFC0}"/>
              </a:ext>
            </a:extLst>
          </p:cNvPr>
          <p:cNvSpPr/>
          <p:nvPr/>
        </p:nvSpPr>
        <p:spPr>
          <a:xfrm rot="10800000">
            <a:off x="5484313" y="4638109"/>
            <a:ext cx="484630" cy="347702"/>
          </a:xfrm>
          <a:prstGeom prst="downArrow">
            <a:avLst/>
          </a:prstGeom>
          <a:solidFill>
            <a:srgbClr val="4A83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4" name="Ellips 4">
            <a:extLst>
              <a:ext uri="{FF2B5EF4-FFF2-40B4-BE49-F238E27FC236}">
                <a16:creationId xmlns:a16="http://schemas.microsoft.com/office/drawing/2014/main" id="{7B2D339C-F972-856A-7910-497064DE26B8}"/>
              </a:ext>
            </a:extLst>
          </p:cNvPr>
          <p:cNvSpPr/>
          <p:nvPr/>
        </p:nvSpPr>
        <p:spPr>
          <a:xfrm>
            <a:off x="3935002" y="3300967"/>
            <a:ext cx="3506625" cy="1325570"/>
          </a:xfrm>
          <a:prstGeom prst="ellipse">
            <a:avLst/>
          </a:prstGeom>
          <a:noFill/>
          <a:ln w="1143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6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Rubrik 4">
            <a:extLst>
              <a:ext uri="{FF2B5EF4-FFF2-40B4-BE49-F238E27FC236}">
                <a16:creationId xmlns:a16="http://schemas.microsoft.com/office/drawing/2014/main" id="{213CAADE-DFAB-4AAB-105B-38801CB8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486137"/>
            <a:ext cx="10515600" cy="839426"/>
          </a:xfrm>
        </p:spPr>
        <p:txBody>
          <a:bodyPr/>
          <a:lstStyle/>
          <a:p>
            <a:r>
              <a:rPr lang="sv-SE"/>
              <a:t>Dialogkonferens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6F539D-C329-E535-6C79-264E481AB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65" y="1618473"/>
            <a:ext cx="8373635" cy="404173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CFED503-5DEB-B479-18DF-90D1DB43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7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Rubrik 4">
            <a:extLst>
              <a:ext uri="{FF2B5EF4-FFF2-40B4-BE49-F238E27FC236}">
                <a16:creationId xmlns:a16="http://schemas.microsoft.com/office/drawing/2014/main" id="{213CAADE-DFAB-4AAB-105B-38801CB8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73091"/>
            <a:ext cx="10515600" cy="1325563"/>
          </a:xfrm>
        </p:spPr>
        <p:txBody>
          <a:bodyPr/>
          <a:lstStyle/>
          <a:p>
            <a:r>
              <a:rPr lang="sv-SE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Rektorsverkstad 27 september</a:t>
            </a:r>
            <a:br>
              <a:rPr lang="sv-SE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Omvärld och mitt personliga ledarskap</a:t>
            </a:r>
            <a:endParaRPr lang="sv-SE" sz="2400" dirty="0">
              <a:latin typeface="Arial Black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9CBB1B-3025-42A6-F237-18872E215EA4}"/>
              </a:ext>
            </a:extLst>
          </p:cNvPr>
          <p:cNvSpPr txBox="1"/>
          <p:nvPr/>
        </p:nvSpPr>
        <p:spPr>
          <a:xfrm>
            <a:off x="528182" y="2078143"/>
            <a:ext cx="9039112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blickar ut för att skapa oss en bild över vilka krafter som påverkar oss – övergripande - just nu och för att få fatt i vilka ledarskapsbehov vi har framåt. </a:t>
            </a:r>
            <a:endParaRPr lang="sv-SE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Vilket ledarskap krävs för att navigera i osäkerhet och turbulens? </a:t>
            </a:r>
            <a:endParaRPr lang="sv-SE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Några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verktyg </a:t>
            </a:r>
            <a:r>
              <a:rPr lang="sv-S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presenterades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4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Psykologisk trygghet, förändringskurvan och stresskonen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4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Människans </a:t>
            </a:r>
            <a:r>
              <a:rPr lang="sv-S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fyra dimensioner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Operativsystemet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v-S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B2DF8D6-18C3-8FE7-558A-1DB2CF062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512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43AECDA-1B46-C2F7-5AD3-1388CBB11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2" y="643466"/>
            <a:ext cx="1061155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iagram, design&#10;&#10;Automatiskt genererad beskrivning">
            <a:extLst>
              <a:ext uri="{FF2B5EF4-FFF2-40B4-BE49-F238E27FC236}">
                <a16:creationId xmlns:a16="http://schemas.microsoft.com/office/drawing/2014/main" id="{6141453D-1AE3-7C3A-D1B2-53D6B2AD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1"/>
            <a:ext cx="10905066" cy="5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linje, skärmbild, diagram&#10;&#10;Automatiskt genererad beskrivning">
            <a:extLst>
              <a:ext uri="{FF2B5EF4-FFF2-40B4-BE49-F238E27FC236}">
                <a16:creationId xmlns:a16="http://schemas.microsoft.com/office/drawing/2014/main" id="{DF25CC72-F526-D629-929B-A13FA4E0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1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D6698E4-FED5-4F9D-BF76-A28BB2FA8F05}"/>
    </a:ext>
  </a:extLst>
</a:theme>
</file>

<file path=ppt/theme/theme3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illustrationer 2022.potx" id="{39D8C454-60B9-4923-B061-D61CCDF8F6FF}" vid="{97FF003D-1053-4422-A2E8-5A3FE8094E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7792E1C5120A488D303D3E8CA6A9FC" ma:contentTypeVersion="13" ma:contentTypeDescription="Skapa ett nytt dokument." ma:contentTypeScope="" ma:versionID="d2c811d752b28bd7e208f364111a7278">
  <xsd:schema xmlns:xsd="http://www.w3.org/2001/XMLSchema" xmlns:xs="http://www.w3.org/2001/XMLSchema" xmlns:p="http://schemas.microsoft.com/office/2006/metadata/properties" xmlns:ns2="ed37bf8f-1380-4891-a32b-9d6f49cecd1f" xmlns:ns3="a2d17945-ba2b-41c1-8ab6-615323250b42" targetNamespace="http://schemas.microsoft.com/office/2006/metadata/properties" ma:root="true" ma:fieldsID="f31fc33e45b71ecc441361621f599d7d" ns2:_="" ns3:_="">
    <xsd:import namespace="ed37bf8f-1380-4891-a32b-9d6f49cecd1f"/>
    <xsd:import namespace="a2d17945-ba2b-41c1-8ab6-615323250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7bf8f-1380-4891-a32b-9d6f49cec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17945-ba2b-41c1-8ab6-615323250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69b9415-7328-4179-ac85-67dbd88c823c}" ma:internalName="TaxCatchAll" ma:showField="CatchAllData" ma:web="a2d17945-ba2b-41c1-8ab6-615323250b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37bf8f-1380-4891-a32b-9d6f49cecd1f">
      <Terms xmlns="http://schemas.microsoft.com/office/infopath/2007/PartnerControls"/>
    </lcf76f155ced4ddcb4097134ff3c332f>
    <TaxCatchAll xmlns="a2d17945-ba2b-41c1-8ab6-615323250b42" xsi:nil="true"/>
    <SharedWithUsers xmlns="a2d17945-ba2b-41c1-8ab6-615323250b42">
      <UserInfo>
        <DisplayName>Birgitta Lager</DisplayName>
        <AccountId>116</AccountId>
        <AccountType/>
      </UserInfo>
      <UserInfo>
        <DisplayName>Annika Hellström</DisplayName>
        <AccountId>99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FAA11E-9617-4797-9350-C7A37F1F1851}">
  <ds:schemaRefs>
    <ds:schemaRef ds:uri="a2d17945-ba2b-41c1-8ab6-615323250b42"/>
    <ds:schemaRef ds:uri="ed37bf8f-1380-4891-a32b-9d6f49cecd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64A963-4147-4DD6-BB42-DD7DA6987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2C204A-C02E-4CAD-8065-C618F1C264DF}">
  <ds:schemaRefs>
    <ds:schemaRef ds:uri="http://schemas.microsoft.com/office/2006/documentManagement/types"/>
    <ds:schemaRef ds:uri="http://schemas.microsoft.com/office/infopath/2007/PartnerControls"/>
    <ds:schemaRef ds:uri="ed37bf8f-1380-4891-a32b-9d6f49cecd1f"/>
    <ds:schemaRef ds:uri="http://purl.org/dc/elements/1.1/"/>
    <ds:schemaRef ds:uri="http://schemas.microsoft.com/office/2006/metadata/properties"/>
    <ds:schemaRef ds:uri="a2d17945-ba2b-41c1-8ab6-615323250b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Bredbild</PresentationFormat>
  <Paragraphs>92</Paragraphs>
  <Slides>20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2" baseType="lpstr">
      <vt:lpstr>Aptos Black</vt:lpstr>
      <vt:lpstr>Arial</vt:lpstr>
      <vt:lpstr>Arial Black</vt:lpstr>
      <vt:lpstr>Arial Narrow</vt:lpstr>
      <vt:lpstr>Calibri</vt:lpstr>
      <vt:lpstr>Calibri Light</vt:lpstr>
      <vt:lpstr>Helvetica</vt:lpstr>
      <vt:lpstr>Symbol</vt:lpstr>
      <vt:lpstr>Wingdings</vt:lpstr>
      <vt:lpstr>Office-tema</vt:lpstr>
      <vt:lpstr>Göteborgs Stad – Blå dekor</vt:lpstr>
      <vt:lpstr>Göteborgs Stad – Blå dekor</vt:lpstr>
      <vt:lpstr>Varmt välkomna!</vt:lpstr>
      <vt:lpstr>Leva och leda i förändring</vt:lpstr>
      <vt:lpstr>Leva och leda i förändring </vt:lpstr>
      <vt:lpstr>PowerPoint-presentation</vt:lpstr>
      <vt:lpstr>Dialogkonferens</vt:lpstr>
      <vt:lpstr>Rektorsverkstad 27 september Omvärld och mitt personliga ledarskap</vt:lpstr>
      <vt:lpstr>PowerPoint-presentation</vt:lpstr>
      <vt:lpstr>PowerPoint-presentation</vt:lpstr>
      <vt:lpstr>PowerPoint-presentation</vt:lpstr>
      <vt:lpstr>Skapa en attraktiv resrutt</vt:lpstr>
      <vt:lpstr>Operativsystemet</vt:lpstr>
      <vt:lpstr>PowerPoint-presentation</vt:lpstr>
      <vt:lpstr>Syfte med kollegahandledning</vt:lpstr>
      <vt:lpstr>Kollegahandledning- Handahl och Lavås modell Presentation i gruppen, namn, skolområde och funktion, namnskylt och samtalsordning </vt:lpstr>
      <vt:lpstr>Kollegahandledning</vt:lpstr>
      <vt:lpstr>Välkomna tillbaka  kl 15.00</vt:lpstr>
      <vt:lpstr>Kollegahandledning</vt:lpstr>
      <vt:lpstr>Egen reflektion i 20 min</vt:lpstr>
      <vt:lpstr>Nästa gång – 29 november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Katarina Breidning</cp:lastModifiedBy>
  <cp:revision>1</cp:revision>
  <cp:lastPrinted>2023-10-19T07:51:27Z</cp:lastPrinted>
  <dcterms:created xsi:type="dcterms:W3CDTF">2023-10-09T11:12:50Z</dcterms:created>
  <dcterms:modified xsi:type="dcterms:W3CDTF">2023-10-25T10:19:40Z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0x010100317792E1C5120A488D303D3E8CA6A9FC</vt:lpwstr>
  </property>
  <property fmtid="{D5CDD505-2E9C-101B-9397-08002B2CF9AE}" pid="3" name="MediaServiceImageTags">
    <vt:lpwstr/>
  </property>
</Properties>
</file>